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4" r:id="rId3"/>
    <p:sldId id="273" r:id="rId4"/>
    <p:sldId id="275" r:id="rId5"/>
    <p:sldId id="276" r:id="rId6"/>
    <p:sldId id="277" r:id="rId7"/>
    <p:sldId id="278" r:id="rId8"/>
    <p:sldId id="280" r:id="rId9"/>
  </p:sldIdLst>
  <p:sldSz cx="10080625" cy="7199313"/>
  <p:notesSz cx="6796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3595" autoAdjust="0"/>
  </p:normalViewPr>
  <p:slideViewPr>
    <p:cSldViewPr snapToGrid="0">
      <p:cViewPr varScale="1">
        <p:scale>
          <a:sx n="89" d="100"/>
          <a:sy n="89" d="100"/>
        </p:scale>
        <p:origin x="1044" y="52"/>
      </p:cViewPr>
      <p:guideLst>
        <p:guide orient="horz" pos="2267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574C43F-84BB-41B1-BED2-D7F8A771DD76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4971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544" y="9428584"/>
            <a:ext cx="2944971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33FC1C5-15D6-4889-9B68-86A8D7819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5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3391B89B-49D4-4F9C-882D-651CC8CBF33B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41425"/>
            <a:ext cx="46878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609" y="4777195"/>
            <a:ext cx="543687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4971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544" y="9428584"/>
            <a:ext cx="2944971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896FE2BD-1A4B-4217-8128-4D0C2038B8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5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1pPr>
    <a:lvl2pPr marL="493644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2pPr>
    <a:lvl3pPr marL="987288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3pPr>
    <a:lvl4pPr marL="1480932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4pPr>
    <a:lvl5pPr marL="1974576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5pPr>
    <a:lvl6pPr marL="2468220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6pPr>
    <a:lvl7pPr marL="2961865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7pPr>
    <a:lvl8pPr marL="3455508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8pPr>
    <a:lvl9pPr marL="3949152" algn="l" defTabSz="987288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78222"/>
            <a:ext cx="856853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781306"/>
            <a:ext cx="7560469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60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7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83297"/>
            <a:ext cx="2173635" cy="61010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83297"/>
            <a:ext cx="6394896" cy="610108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24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3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94831"/>
            <a:ext cx="8694539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817876"/>
            <a:ext cx="8694539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5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916484"/>
            <a:ext cx="4284266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916484"/>
            <a:ext cx="4284266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9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83299"/>
            <a:ext cx="8694539" cy="1391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764832"/>
            <a:ext cx="426457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629749"/>
            <a:ext cx="4264576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764832"/>
            <a:ext cx="4285579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629749"/>
            <a:ext cx="4285579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3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7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5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9954"/>
            <a:ext cx="3251264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36570"/>
            <a:ext cx="510331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59794"/>
            <a:ext cx="3251264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2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79954"/>
            <a:ext cx="3251264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36570"/>
            <a:ext cx="510331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159794"/>
            <a:ext cx="3251264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36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83299"/>
            <a:ext cx="8694539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916484"/>
            <a:ext cx="8694539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672698"/>
            <a:ext cx="226814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FE4F-E6C9-4B67-8332-149E82DA11A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672698"/>
            <a:ext cx="340221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672698"/>
            <a:ext cx="226814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30AC-0A8E-4883-90F2-65A650476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2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  <a:endParaRPr lang="ja-JP" altLang="en-US" sz="204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" y="584782"/>
            <a:ext cx="30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積雪状況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7" y="1012640"/>
            <a:ext cx="3627120" cy="272034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40" y="942583"/>
            <a:ext cx="2704946" cy="203032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198" y="942584"/>
            <a:ext cx="2703403" cy="203248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97" y="3912076"/>
            <a:ext cx="3589020" cy="2695616"/>
          </a:xfrm>
          <a:prstGeom prst="rect">
            <a:avLst/>
          </a:prstGeom>
        </p:spPr>
      </p:pic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9901"/>
              </p:ext>
            </p:extLst>
          </p:nvPr>
        </p:nvGraphicFramePr>
        <p:xfrm>
          <a:off x="3947887" y="4136937"/>
          <a:ext cx="6053644" cy="14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85">
                  <a:extLst>
                    <a:ext uri="{9D8B030D-6E8A-4147-A177-3AD203B41FA5}">
                      <a16:colId xmlns:a16="http://schemas.microsoft.com/office/drawing/2014/main" val="29987992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36453243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3117096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40927713"/>
                    </a:ext>
                  </a:extLst>
                </a:gridCol>
                <a:gridCol w="1220387">
                  <a:extLst>
                    <a:ext uri="{9D8B030D-6E8A-4147-A177-3AD203B41FA5}">
                      <a16:colId xmlns:a16="http://schemas.microsoft.com/office/drawing/2014/main" val="4071799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降雪量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積雪深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最高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気温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最低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気温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6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20cm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60cm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-2.7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-7.0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65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21cm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50cm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-4.4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-10.8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℃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10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6592" y="521804"/>
            <a:ext cx="30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【FCV</a:t>
            </a:r>
            <a:r>
              <a:rPr kumimoji="1" lang="ja-JP" altLang="en-US" dirty="0" smtClean="0"/>
              <a:t>配置状況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71586" y="6829981"/>
            <a:ext cx="512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住民等の避難時にあわせて</a:t>
            </a:r>
            <a:r>
              <a:rPr kumimoji="1" lang="en-US" altLang="ja-JP" dirty="0" smtClean="0"/>
              <a:t>FCV</a:t>
            </a:r>
            <a:r>
              <a:rPr kumimoji="1" lang="ja-JP" altLang="en-US" dirty="0" smtClean="0"/>
              <a:t>を紹介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14584" y="4480617"/>
            <a:ext cx="247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タンク仕様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95" y="952407"/>
            <a:ext cx="3476414" cy="26091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51" y="952407"/>
            <a:ext cx="3471900" cy="26091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695" y="4129451"/>
            <a:ext cx="3468781" cy="26076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51" y="4129451"/>
            <a:ext cx="3471900" cy="2607650"/>
          </a:xfrm>
          <a:prstGeom prst="rect">
            <a:avLst/>
          </a:prstGeom>
        </p:spPr>
      </p:pic>
      <p:cxnSp>
        <p:nvCxnSpPr>
          <p:cNvPr id="3" name="直線矢印コネクタ 2"/>
          <p:cNvCxnSpPr>
            <a:stCxn id="30" idx="1"/>
          </p:cNvCxnSpPr>
          <p:nvPr/>
        </p:nvCxnSpPr>
        <p:spPr>
          <a:xfrm flipH="1" flipV="1">
            <a:off x="2553150" y="6487886"/>
            <a:ext cx="318436" cy="526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6923314" y="5936343"/>
            <a:ext cx="740229" cy="1078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615437"/>
            <a:ext cx="30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夜間の</a:t>
            </a:r>
            <a:r>
              <a:rPr kumimoji="1" lang="en-US" altLang="ja-JP" dirty="0" smtClean="0"/>
              <a:t>FCV</a:t>
            </a:r>
            <a:r>
              <a:rPr kumimoji="1" lang="ja-JP" altLang="en-US" dirty="0" smtClean="0"/>
              <a:t>配置状況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3043" y="4667860"/>
            <a:ext cx="87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若干の積雪はあったが、簡易テントを活用することで給電器等への直接の積雪を回避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99" y="990441"/>
            <a:ext cx="4434309" cy="33321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69" y="990441"/>
            <a:ext cx="4442902" cy="33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" y="615437"/>
            <a:ext cx="426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屋内のゼロカーボンブース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6645" y="5721985"/>
            <a:ext cx="87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各事業者の展示にあわせて、ゼロカーボンのブースを開設。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水素に関するチラシ配布や、</a:t>
            </a:r>
            <a:r>
              <a:rPr kumimoji="1" lang="en-US" altLang="ja-JP" dirty="0" smtClean="0"/>
              <a:t>FCV</a:t>
            </a:r>
            <a:r>
              <a:rPr kumimoji="1" lang="ja-JP" altLang="en-US" dirty="0" smtClean="0"/>
              <a:t>からの電源供給等の概要を説明。</a:t>
            </a:r>
            <a:endParaRPr kumimoji="1"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3" y="1139673"/>
            <a:ext cx="3253740" cy="434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65" y="1299693"/>
            <a:ext cx="53568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" y="615437"/>
            <a:ext cx="44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自動販売機への電源供給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9721" y="5778090"/>
            <a:ext cx="87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自動販売機への電源については支障なく供給</a:t>
            </a:r>
            <a:r>
              <a:rPr kumimoji="1" lang="ja-JP" altLang="en-US" dirty="0" smtClean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今回</a:t>
            </a:r>
            <a:r>
              <a:rPr kumimoji="1" lang="ja-JP" altLang="en-US" dirty="0" smtClean="0"/>
              <a:t>は「つめたい」「あたたかい」の併用で電源を</a:t>
            </a:r>
            <a:r>
              <a:rPr kumimoji="1" lang="ja-JP" altLang="en-US" dirty="0" smtClean="0"/>
              <a:t>供給。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64" y="1073387"/>
            <a:ext cx="3420838" cy="45581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771" y="1068746"/>
            <a:ext cx="3422097" cy="45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" y="615437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携帯電話用充電器への電源供給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93159" y="6544142"/>
            <a:ext cx="87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携帯電話用の充電器に対して</a:t>
            </a:r>
            <a:r>
              <a:rPr kumimoji="1" lang="ja-JP" altLang="en-US" dirty="0" smtClean="0"/>
              <a:t>、電源</a:t>
            </a:r>
            <a:r>
              <a:rPr kumimoji="1" lang="ja-JP" altLang="en-US" dirty="0" smtClean="0"/>
              <a:t>を供給。</a:t>
            </a:r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59" y="984769"/>
            <a:ext cx="7163071" cy="53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615437"/>
            <a:ext cx="30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加湿器への電源供給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6645" y="6081024"/>
            <a:ext cx="87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加湿器に</a:t>
            </a:r>
            <a:r>
              <a:rPr kumimoji="1" lang="ja-JP" altLang="en-US" dirty="0" smtClean="0"/>
              <a:t>対して</a:t>
            </a:r>
            <a:r>
              <a:rPr kumimoji="1" lang="ja-JP" altLang="en-US" dirty="0" smtClean="0"/>
              <a:t>、電源</a:t>
            </a:r>
            <a:r>
              <a:rPr kumimoji="1" lang="ja-JP" altLang="en-US" dirty="0" smtClean="0"/>
              <a:t>を供給。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79" y="1313771"/>
            <a:ext cx="3116580" cy="41605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3" y="1319699"/>
            <a:ext cx="5539456" cy="4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-1" y="0"/>
            <a:ext cx="9004081" cy="45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62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5435" y="52857"/>
            <a:ext cx="970026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北海道総合防災訓練（</a:t>
            </a:r>
            <a:r>
              <a:rPr lang="en-US" altLang="ja-JP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204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滝川西高校）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81" y="0"/>
            <a:ext cx="997450" cy="46362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615437"/>
            <a:ext cx="30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暖房設備への電源供給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9500" y="5403359"/>
            <a:ext cx="87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灯油式暖房</a:t>
            </a:r>
            <a:r>
              <a:rPr kumimoji="1" lang="ja-JP" altLang="en-US" dirty="0" smtClean="0"/>
              <a:t>設備に</a:t>
            </a:r>
            <a:r>
              <a:rPr kumimoji="1" lang="ja-JP" altLang="en-US" dirty="0" smtClean="0"/>
              <a:t>対して</a:t>
            </a:r>
            <a:r>
              <a:rPr kumimoji="1" lang="ja-JP" altLang="en-US" dirty="0" smtClean="0"/>
              <a:t>、電源</a:t>
            </a:r>
            <a:r>
              <a:rPr kumimoji="1" lang="ja-JP" altLang="en-US" dirty="0" smtClean="0"/>
              <a:t>を供給。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85" y="1385584"/>
            <a:ext cx="4480560" cy="33604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99" y="1195301"/>
            <a:ext cx="3020167" cy="40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305</Words>
  <Application>Microsoft Office PowerPoint</Application>
  <PresentationFormat>ユーザー設定</PresentationFormat>
  <Paragraphs>42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今井＿太志</dc:creator>
  <cp:lastModifiedBy>佐藤＿達也</cp:lastModifiedBy>
  <cp:revision>115</cp:revision>
  <cp:lastPrinted>2022-10-14T09:52:49Z</cp:lastPrinted>
  <dcterms:created xsi:type="dcterms:W3CDTF">2022-01-04T04:15:55Z</dcterms:created>
  <dcterms:modified xsi:type="dcterms:W3CDTF">2023-01-13T02:45:41Z</dcterms:modified>
</cp:coreProperties>
</file>