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26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25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59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7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14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6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58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85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23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19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2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90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84ADD-2360-41EF-A042-0E5274881012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51E1-47C5-44FB-B362-57EF6151C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65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81" y="1094294"/>
            <a:ext cx="8817749" cy="32801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81" y="4492944"/>
            <a:ext cx="8817749" cy="188538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67481" y="446538"/>
            <a:ext cx="6891019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全国での保育園留学：新潟県南魚沼市 日本一の米どころとアウトドアフィールド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740744" y="6535443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343649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40" y="1143909"/>
            <a:ext cx="8379480" cy="531435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67481" y="446538"/>
            <a:ext cx="6891019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全国での保育園留学：新潟県南魚沼市 日本一の米どころとアウトドアフィールド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40744" y="6535443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296686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97" y="1086024"/>
            <a:ext cx="8387749" cy="533089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67481" y="449294"/>
            <a:ext cx="6891019" cy="2480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全国での保育園留学：新潟県南魚沼市 日本一の米どころとアウトドアフィールド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51770" y="6535443"/>
            <a:ext cx="1565640" cy="1681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224205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82" y="1105319"/>
            <a:ext cx="8748838" cy="32691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82" y="4487432"/>
            <a:ext cx="8748838" cy="194878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67481" y="446538"/>
            <a:ext cx="5804995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全国での保育園留学：岐阜県美濃市 うだつの上がる街並みと木育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740744" y="6535443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151902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40" y="1207306"/>
            <a:ext cx="8748838" cy="507454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67481" y="446538"/>
            <a:ext cx="5804995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全国での保育園留学：岐阜県美濃市 うだつの上がる街並みと木育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40744" y="6535443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87577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22" y="1044678"/>
            <a:ext cx="8354672" cy="530332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67481" y="446538"/>
            <a:ext cx="5804995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全国での保育園留学：岐阜県美濃市 うだつの上がる街並みと木育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40744" y="6535443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380587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82" y="0"/>
            <a:ext cx="9118197" cy="683864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522865" y="2742626"/>
            <a:ext cx="5132431" cy="5430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3617" b="1">
                <a:solidFill>
                  <a:srgbClr val="514745"/>
                </a:solidFill>
                <a:latin typeface="MS Mincho"/>
              </a:rPr>
              <a:t>３. </a:t>
            </a:r>
            <a:r>
              <a:rPr lang="ja" altLang="en-US" sz="3617" b="1">
                <a:solidFill>
                  <a:srgbClr val="514745"/>
                </a:solidFill>
                <a:latin typeface="MS Mincho"/>
                <a:ea typeface="MS Mincho"/>
              </a:rPr>
              <a:t>発展する保育園留学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40744" y="6535443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86704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132</Words>
  <Application>Microsoft Office PowerPoint</Application>
  <PresentationFormat>ワイド画面</PresentationFormat>
  <Paragraphs>14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MS Mincho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黒須＿玲未（企画調整係）</dc:creator>
  <cp:lastModifiedBy>黒須＿玲未（企画調整係）</cp:lastModifiedBy>
  <cp:revision>5</cp:revision>
  <dcterms:created xsi:type="dcterms:W3CDTF">2023-03-10T02:48:04Z</dcterms:created>
  <dcterms:modified xsi:type="dcterms:W3CDTF">2023-03-10T02:51:59Z</dcterms:modified>
</cp:coreProperties>
</file>