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EC46-E08B-43EE-9AD4-521DC93A4F2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8432-4AFC-4E4C-8FE2-5A5ACD39A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05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EC46-E08B-43EE-9AD4-521DC93A4F2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8432-4AFC-4E4C-8FE2-5A5ACD39A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5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EC46-E08B-43EE-9AD4-521DC93A4F2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8432-4AFC-4E4C-8FE2-5A5ACD39A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5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51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EC46-E08B-43EE-9AD4-521DC93A4F2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8432-4AFC-4E4C-8FE2-5A5ACD39A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43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EC46-E08B-43EE-9AD4-521DC93A4F2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8432-4AFC-4E4C-8FE2-5A5ACD39A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8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EC46-E08B-43EE-9AD4-521DC93A4F2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8432-4AFC-4E4C-8FE2-5A5ACD39A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76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EC46-E08B-43EE-9AD4-521DC93A4F2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8432-4AFC-4E4C-8FE2-5A5ACD39A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EC46-E08B-43EE-9AD4-521DC93A4F2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8432-4AFC-4E4C-8FE2-5A5ACD39A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7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EC46-E08B-43EE-9AD4-521DC93A4F2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8432-4AFC-4E4C-8FE2-5A5ACD39A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2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EC46-E08B-43EE-9AD4-521DC93A4F2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8432-4AFC-4E4C-8FE2-5A5ACD39A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69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EC46-E08B-43EE-9AD4-521DC93A4F2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8432-4AFC-4E4C-8FE2-5A5ACD39A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37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EC46-E08B-43EE-9AD4-521DC93A4F2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28432-4AFC-4E4C-8FE2-5A5ACD39A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6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48" y="807627"/>
            <a:ext cx="8759864" cy="589044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67481" y="446538"/>
            <a:ext cx="1256922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体験者の反響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871776" y="1113589"/>
            <a:ext cx="2535895" cy="22326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356" b="1">
                <a:solidFill>
                  <a:srgbClr val="514745"/>
                </a:solidFill>
                <a:latin typeface="MS Mincho"/>
                <a:ea typeface="MS Mincho"/>
              </a:rPr>
              <a:t>「チャレンジ精神が芽生えた！」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740744" y="6535443"/>
            <a:ext cx="1565640" cy="165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  <p:extLst>
      <p:ext uri="{BB962C8B-B14F-4D97-AF65-F5344CB8AC3E}">
        <p14:creationId xmlns:p14="http://schemas.microsoft.com/office/powerpoint/2010/main" val="134506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84" y="1006089"/>
            <a:ext cx="8588967" cy="554864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67481" y="446538"/>
            <a:ext cx="1256922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体験者の反響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740744" y="6535443"/>
            <a:ext cx="1565640" cy="165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  <p:extLst>
      <p:ext uri="{BB962C8B-B14F-4D97-AF65-F5344CB8AC3E}">
        <p14:creationId xmlns:p14="http://schemas.microsoft.com/office/powerpoint/2010/main" val="353101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404" y="2152754"/>
            <a:ext cx="1587691" cy="16290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122" y="4735508"/>
            <a:ext cx="352820" cy="3528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122" y="5454931"/>
            <a:ext cx="672564" cy="3528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122" y="5096598"/>
            <a:ext cx="672564" cy="3528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312" y="2353972"/>
            <a:ext cx="5281277" cy="399403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067481" y="446538"/>
            <a:ext cx="1816473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1447" b="1">
                <a:solidFill>
                  <a:srgbClr val="514745"/>
                </a:solidFill>
                <a:latin typeface="MS Mincho"/>
              </a:rPr>
              <a:t>反響｜表彰・メディア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871776" y="1113589"/>
            <a:ext cx="3828650" cy="22326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356" b="1">
                <a:solidFill>
                  <a:srgbClr val="189855"/>
                </a:solidFill>
                <a:latin typeface="MS Mincho"/>
                <a:ea typeface="MS Mincho"/>
              </a:rPr>
              <a:t>内閣府 優良事例</a:t>
            </a:r>
            <a:r>
              <a:rPr lang="ja" altLang="en-US" sz="1356" b="1">
                <a:solidFill>
                  <a:srgbClr val="514745"/>
                </a:solidFill>
                <a:latin typeface="MS Mincho"/>
                <a:ea typeface="MS Mincho"/>
              </a:rPr>
              <a:t>に選出・</a:t>
            </a:r>
            <a:r>
              <a:rPr lang="ja" altLang="en-US" sz="1356" b="1">
                <a:solidFill>
                  <a:srgbClr val="189855"/>
                </a:solidFill>
                <a:latin typeface="MS Mincho"/>
                <a:ea typeface="MS Mincho"/>
              </a:rPr>
              <a:t>メディア掲載実績多数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871776" y="1772370"/>
            <a:ext cx="3754227" cy="12128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633">
                <a:solidFill>
                  <a:srgbClr val="514745"/>
                </a:solidFill>
                <a:latin typeface="MS Mincho"/>
              </a:rPr>
              <a:t>内閣府から優良</a:t>
            </a:r>
            <a:r>
              <a:rPr lang="en-US" sz="678">
                <a:solidFill>
                  <a:srgbClr val="514745"/>
                </a:solidFill>
                <a:latin typeface="Times New Roman"/>
              </a:rPr>
              <a:t>3</a:t>
            </a:r>
            <a:r>
              <a:rPr lang="en-US" sz="633">
                <a:solidFill>
                  <a:srgbClr val="514745"/>
                </a:solidFill>
                <a:latin typeface="MS Mincho"/>
              </a:rPr>
              <a:t>事例に選定されたほか、テレビ・雑誌・</a:t>
            </a:r>
            <a:r>
              <a:rPr lang="en-US" sz="678">
                <a:solidFill>
                  <a:srgbClr val="514745"/>
                </a:solidFill>
                <a:latin typeface="Times New Roman"/>
              </a:rPr>
              <a:t>web</a:t>
            </a:r>
            <a:r>
              <a:rPr lang="en-US" sz="633">
                <a:solidFill>
                  <a:srgbClr val="514745"/>
                </a:solidFill>
                <a:latin typeface="MS Mincho"/>
              </a:rPr>
              <a:t>メディアなど多数特集いただいています。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265943" y="3977496"/>
            <a:ext cx="2023203" cy="60916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algn="ctr">
              <a:spcAft>
                <a:spcPts val="317"/>
              </a:spcAft>
            </a:pPr>
            <a:r>
              <a:rPr lang="ja" altLang="en-US" sz="1176" b="1">
                <a:solidFill>
                  <a:srgbClr val="514745"/>
                </a:solidFill>
                <a:latin typeface="MS Mincho"/>
                <a:ea typeface="MS Mincho"/>
              </a:rPr>
              <a:t>内閣府運営</a:t>
            </a:r>
          </a:p>
          <a:p>
            <a:pPr algn="ctr">
              <a:spcAft>
                <a:spcPts val="317"/>
              </a:spcAft>
            </a:pPr>
            <a:r>
              <a:rPr lang="en-US" sz="859">
                <a:solidFill>
                  <a:srgbClr val="514745"/>
                </a:solidFill>
                <a:latin typeface="MS Mincho"/>
              </a:rPr>
              <a:t>地方創生</a:t>
            </a:r>
            <a:r>
              <a:rPr lang="en-US" sz="904" b="1">
                <a:solidFill>
                  <a:srgbClr val="514745"/>
                </a:solidFill>
                <a:latin typeface="Times New Roman"/>
              </a:rPr>
              <a:t>SDGs</a:t>
            </a:r>
            <a:r>
              <a:rPr lang="en-US" sz="859">
                <a:solidFill>
                  <a:srgbClr val="514745"/>
                </a:solidFill>
                <a:latin typeface="MS Mincho"/>
              </a:rPr>
              <a:t>官民連携プラットフォーム</a:t>
            </a:r>
          </a:p>
          <a:p>
            <a:pPr algn="ctr"/>
            <a:r>
              <a:rPr lang="en-US" altLang="ja" sz="1176" b="1">
                <a:solidFill>
                  <a:srgbClr val="514745"/>
                </a:solidFill>
                <a:latin typeface="Times New Roman"/>
                <a:ea typeface="Times New Roman"/>
              </a:rPr>
              <a:t>2021</a:t>
            </a:r>
            <a:r>
              <a:rPr lang="ja" altLang="en-US" sz="1176" b="1">
                <a:solidFill>
                  <a:srgbClr val="514745"/>
                </a:solidFill>
                <a:latin typeface="MS Mincho"/>
                <a:ea typeface="MS Mincho"/>
              </a:rPr>
              <a:t>年</a:t>
            </a:r>
            <a:r>
              <a:rPr lang="ja" altLang="en-US" sz="1176" b="1">
                <a:solidFill>
                  <a:srgbClr val="189855"/>
                </a:solidFill>
                <a:latin typeface="MS Mincho"/>
                <a:ea typeface="MS Mincho"/>
              </a:rPr>
              <a:t>優良</a:t>
            </a:r>
            <a:r>
              <a:rPr lang="en-US" altLang="ja" sz="1176" b="1">
                <a:solidFill>
                  <a:srgbClr val="189855"/>
                </a:solidFill>
                <a:latin typeface="Times New Roman"/>
                <a:ea typeface="Times New Roman"/>
              </a:rPr>
              <a:t>3</a:t>
            </a:r>
            <a:r>
              <a:rPr lang="ja" altLang="en-US" sz="1176" b="1">
                <a:solidFill>
                  <a:srgbClr val="189855"/>
                </a:solidFill>
                <a:latin typeface="MS Mincho"/>
                <a:ea typeface="MS Mincho"/>
              </a:rPr>
              <a:t>事例</a:t>
            </a:r>
            <a:r>
              <a:rPr lang="ja" altLang="en-US" sz="1176" b="1">
                <a:solidFill>
                  <a:srgbClr val="514745"/>
                </a:solidFill>
                <a:latin typeface="MS Mincho"/>
                <a:ea typeface="MS Mincho"/>
              </a:rPr>
              <a:t>に選定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599468" y="4909162"/>
            <a:ext cx="1289999" cy="1323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r>
              <a:rPr lang="ja" altLang="en-US" sz="678">
                <a:solidFill>
                  <a:srgbClr val="434343"/>
                </a:solidFill>
                <a:latin typeface="MS Mincho"/>
                <a:ea typeface="MS Mincho"/>
              </a:rPr>
              <a:t>・・・・・・子どもに良質な経験を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869596" y="5242687"/>
            <a:ext cx="1229358" cy="135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r>
              <a:rPr lang="ja" altLang="en-US" sz="678">
                <a:solidFill>
                  <a:srgbClr val="434343"/>
                </a:solidFill>
                <a:latin typeface="MS Mincho"/>
                <a:ea typeface="MS Mincho"/>
              </a:rPr>
              <a:t>・・・地域と都市部をつなげる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869596" y="5603777"/>
            <a:ext cx="1339614" cy="1323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678">
                <a:solidFill>
                  <a:srgbClr val="434343"/>
                </a:solidFill>
                <a:latin typeface="MS Mincho"/>
                <a:ea typeface="MS Mincho"/>
              </a:rPr>
              <a:t>・・・自然を身近に感じる食体験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740744" y="6496853"/>
            <a:ext cx="1565640" cy="20397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algn="r"/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</a:t>
            </a:r>
            <a:r>
              <a:rPr lang="en-US" sz="904" baseline="30000">
                <a:solidFill>
                  <a:srgbClr val="F5F5F5"/>
                </a:solidFill>
                <a:latin typeface="Times New Roman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64632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37" y="5226149"/>
            <a:ext cx="1317563" cy="89032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18" y="1485704"/>
            <a:ext cx="5678200" cy="476858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962" y="184679"/>
            <a:ext cx="975768" cy="27564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067481" y="471346"/>
            <a:ext cx="848974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導入地域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869020" y="1143909"/>
            <a:ext cx="7751019" cy="33903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r>
              <a:rPr lang="ja" altLang="en-US" sz="2351" b="1">
                <a:solidFill>
                  <a:srgbClr val="514745"/>
                </a:solidFill>
                <a:latin typeface="MS Mincho"/>
                <a:ea typeface="MS Mincho"/>
              </a:rPr>
              <a:t>北海道 檜山郡 厚沢部町を皮切りに、全国に広がっています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174981" y="4804419"/>
            <a:ext cx="1320319" cy="42724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>
              <a:lnSpc>
                <a:spcPts val="1606"/>
              </a:lnSpc>
            </a:pPr>
            <a:r>
              <a:rPr lang="ja" altLang="en-US" sz="1447" b="1">
                <a:solidFill>
                  <a:srgbClr val="189855"/>
                </a:solidFill>
                <a:latin typeface="MS Mincho"/>
                <a:ea typeface="MS Mincho"/>
              </a:rPr>
              <a:t>熊本県 天草市 </a:t>
            </a:r>
            <a:r>
              <a:rPr lang="en-US" altLang="ja" sz="904">
                <a:solidFill>
                  <a:srgbClr val="514745"/>
                </a:solidFill>
                <a:latin typeface="Arial"/>
                <a:ea typeface="Arial"/>
              </a:rPr>
              <a:t>2022</a:t>
            </a:r>
            <a:r>
              <a:rPr lang="ja" altLang="en-US" sz="904">
                <a:solidFill>
                  <a:srgbClr val="514745"/>
                </a:solidFill>
                <a:latin typeface="MS Mincho"/>
                <a:ea typeface="MS Mincho"/>
              </a:rPr>
              <a:t>年</a:t>
            </a:r>
            <a:r>
              <a:rPr lang="en-US" altLang="ja" sz="904">
                <a:solidFill>
                  <a:srgbClr val="514745"/>
                </a:solidFill>
                <a:latin typeface="Arial"/>
                <a:ea typeface="Arial"/>
              </a:rPr>
              <a:t>9</a:t>
            </a:r>
            <a:r>
              <a:rPr lang="ja" altLang="en-US" sz="904">
                <a:solidFill>
                  <a:srgbClr val="514745"/>
                </a:solidFill>
                <a:latin typeface="MS Mincho"/>
                <a:ea typeface="MS Mincho"/>
              </a:rPr>
              <a:t>月</a:t>
            </a:r>
            <a:r>
              <a:rPr lang="en-US" altLang="ja" sz="904">
                <a:solidFill>
                  <a:srgbClr val="514745"/>
                </a:solidFill>
                <a:latin typeface="MS Mincho"/>
                <a:ea typeface="MS Mincho"/>
              </a:rPr>
              <a:t>〜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9239654" y="6507878"/>
            <a:ext cx="1063973" cy="19294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algn="r"/>
            <a:r>
              <a:rPr lang="en-US" sz="995">
                <a:solidFill>
                  <a:srgbClr val="CBC8C7"/>
                </a:solidFill>
                <a:latin typeface="Times New Roman"/>
              </a:rPr>
              <a:t>©KitchHike Inc. </a:t>
            </a:r>
            <a:r>
              <a:rPr lang="en-US" sz="995" baseline="30000">
                <a:solidFill>
                  <a:srgbClr val="CBC8C7"/>
                </a:solidFill>
                <a:latin typeface="Times New Roman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44946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81" y="1030896"/>
            <a:ext cx="8966595" cy="336281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494" y="4556342"/>
            <a:ext cx="8961082" cy="195705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067481" y="452051"/>
            <a:ext cx="5366726" cy="2425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latin typeface="MS Mincho"/>
                <a:ea typeface="MS Mincho"/>
              </a:rPr>
              <a:t>全国での保育園留学：熊本県天草 海のそばで五感をはぐくむ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749013" y="6538199"/>
            <a:ext cx="1565640" cy="165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  <p:extLst>
      <p:ext uri="{BB962C8B-B14F-4D97-AF65-F5344CB8AC3E}">
        <p14:creationId xmlns:p14="http://schemas.microsoft.com/office/powerpoint/2010/main" val="418066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84" y="667050"/>
            <a:ext cx="8701979" cy="602275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67481" y="446538"/>
            <a:ext cx="5366726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latin typeface="MS Mincho"/>
                <a:ea typeface="MS Mincho"/>
              </a:rPr>
              <a:t>全国での保育園留学：熊本県天草 海のそばで五感をはぐくむ</a:t>
            </a:r>
          </a:p>
        </p:txBody>
      </p:sp>
    </p:spTree>
    <p:extLst>
      <p:ext uri="{BB962C8B-B14F-4D97-AF65-F5344CB8AC3E}">
        <p14:creationId xmlns:p14="http://schemas.microsoft.com/office/powerpoint/2010/main" val="355699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340" y="1006089"/>
            <a:ext cx="8826018" cy="555691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70237" y="452051"/>
            <a:ext cx="5366726" cy="24807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latin typeface="MS Mincho"/>
                <a:ea typeface="MS Mincho"/>
              </a:rPr>
              <a:t>全国での保育園留学：熊本県天草 海のそばで五感をはぐくむ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754526" y="6535443"/>
            <a:ext cx="1565640" cy="16814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algn="r"/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Inc.</a:t>
            </a:r>
          </a:p>
        </p:txBody>
      </p:sp>
    </p:spTree>
    <p:extLst>
      <p:ext uri="{BB962C8B-B14F-4D97-AF65-F5344CB8AC3E}">
        <p14:creationId xmlns:p14="http://schemas.microsoft.com/office/powerpoint/2010/main" val="375946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ワイド画面</PresentationFormat>
  <Paragraphs>24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MS Mincho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黒須＿玲未（企画調整係）</dc:creator>
  <cp:lastModifiedBy>黒須＿玲未（企画調整係）</cp:lastModifiedBy>
  <cp:revision>4</cp:revision>
  <dcterms:created xsi:type="dcterms:W3CDTF">2023-03-10T02:45:19Z</dcterms:created>
  <dcterms:modified xsi:type="dcterms:W3CDTF">2023-03-10T02:47:27Z</dcterms:modified>
</cp:coreProperties>
</file>