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65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  <a:srgbClr val="FF99CC"/>
    <a:srgbClr val="00FFFF"/>
    <a:srgbClr val="FEFEF4"/>
    <a:srgbClr val="E8B188"/>
    <a:srgbClr val="EFC8AB"/>
    <a:srgbClr val="E0935A"/>
    <a:srgbClr val="E3E072"/>
    <a:srgbClr val="FCF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8" autoAdjust="0"/>
  </p:normalViewPr>
  <p:slideViewPr>
    <p:cSldViewPr snapToGrid="0" showGuides="1">
      <p:cViewPr varScale="1">
        <p:scale>
          <a:sx n="52" d="100"/>
          <a:sy n="52" d="100"/>
        </p:scale>
        <p:origin x="2316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90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21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22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864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457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201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8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43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728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1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96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39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11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9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5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7259B9-DCE8-4562-A92C-66908864E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0" r="1" b="22008"/>
          <a:stretch/>
        </p:blipFill>
        <p:spPr>
          <a:xfrm rot="16200000">
            <a:off x="-1523999" y="1524000"/>
            <a:ext cx="99060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4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37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41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90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5AACF7-079F-4026-BA0F-A7CAAC66C246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0526E4-40FC-4E39-871D-8F2BDD9A6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70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342900" rtl="0" eaLnBrk="1" latinLnBrk="0" hangingPunct="1">
        <a:spcBef>
          <a:spcPct val="0"/>
        </a:spcBef>
        <a:buNone/>
        <a:defRPr kumimoji="1"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752027" y="533349"/>
            <a:ext cx="5564497" cy="427203"/>
          </a:xfrm>
          <a:prstGeom prst="roundRect">
            <a:avLst>
              <a:gd name="adj" fmla="val 3717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デザイン活用セミナー参加申込書</a:t>
            </a:r>
            <a:endParaRPr kumimoji="1" lang="ja-JP" alt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1137" y="8367211"/>
            <a:ext cx="615728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05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kumimoji="1" lang="ja-JP" sz="105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ご提供頂きました個人情報は、本</a:t>
            </a:r>
            <a:r>
              <a:rPr kumimoji="1" lang="ja-JP" altLang="en-US" sz="105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セミナー</a:t>
            </a:r>
            <a:r>
              <a:rPr kumimoji="1" lang="ja-JP" sz="105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の開催目的のみに使用します。</a:t>
            </a:r>
            <a:endParaRPr kumimoji="1" lang="en-US" altLang="ja-JP" sz="105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5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kumimoji="1" lang="ja-JP" altLang="en-US" sz="105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オンライン参加の際は、通信状況により途中で中断されたり、聞き取りにくい場合がございますが、ご了承ください。</a:t>
            </a:r>
            <a:endParaRPr kumimoji="1" lang="en-US" altLang="ja-JP" sz="105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09621"/>
              </p:ext>
            </p:extLst>
          </p:nvPr>
        </p:nvGraphicFramePr>
        <p:xfrm>
          <a:off x="311137" y="3048736"/>
          <a:ext cx="6415211" cy="51629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22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655">
                  <a:extLst>
                    <a:ext uri="{9D8B030D-6E8A-4147-A177-3AD203B41FA5}">
                      <a16:colId xmlns:a16="http://schemas.microsoft.com/office/drawing/2014/main" val="3720748615"/>
                    </a:ext>
                  </a:extLst>
                </a:gridCol>
                <a:gridCol w="2880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参加方法</a:t>
                      </a:r>
                      <a:endParaRPr lang="ja-JP" sz="120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600" b="0" kern="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会場・オンライン</a:t>
                      </a:r>
                      <a:r>
                        <a:rPr lang="ja-JP" altLang="en-US" sz="11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（希望する参加方法を○で囲んでください）</a:t>
                      </a:r>
                      <a:endParaRPr lang="en-US" altLang="ja-JP" sz="11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10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  ※ </a:t>
                      </a:r>
                      <a:r>
                        <a:rPr lang="ja-JP" altLang="en-US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オンライン参加希望の方には後日視聴用の</a:t>
                      </a:r>
                      <a:r>
                        <a:rPr lang="en-US" altLang="ja-JP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URL</a:t>
                      </a:r>
                      <a:r>
                        <a:rPr lang="ja-JP" altLang="en-US" sz="1000" b="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を送</a:t>
                      </a:r>
                      <a:r>
                        <a:rPr lang="ja-JP" altLang="en-US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付します。</a:t>
                      </a:r>
                      <a:endParaRPr lang="en-US" altLang="ja-JP" sz="10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  ※ </a:t>
                      </a:r>
                      <a:r>
                        <a:rPr lang="ja-JP" altLang="en-US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会場・オンラインともに定員に達した</a:t>
                      </a:r>
                      <a:r>
                        <a:rPr lang="ja-JP" altLang="en-US" sz="10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場合、ご希望</a:t>
                      </a:r>
                      <a:r>
                        <a:rPr lang="ja-JP" altLang="en-US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に添えない場合がございます。</a:t>
                      </a:r>
                      <a:endParaRPr lang="en-US" altLang="ja-JP" sz="10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企業・団体名</a:t>
                      </a:r>
                      <a:endParaRPr lang="en-US" altLang="ja-JP" sz="120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105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105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ja-JP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418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勤務先</a:t>
                      </a:r>
                      <a:endParaRPr lang="en-US" altLang="ja-JP" sz="120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住所・連絡先</a:t>
                      </a:r>
                      <a:endParaRPr lang="en-US" altLang="ja-JP" sz="120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住所</a:t>
                      </a:r>
                      <a:endParaRPr lang="en-US" altLang="ja-JP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連絡先</a:t>
                      </a:r>
                      <a:endParaRPr lang="ja-JP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50" b="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参加者</a:t>
                      </a:r>
                      <a:endParaRPr lang="en-US" altLang="ja-JP" sz="105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50" b="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所属・役職・氏名</a:t>
                      </a:r>
                      <a:endParaRPr lang="en-US" altLang="ja-JP" sz="105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E-mail</a:t>
                      </a:r>
                      <a:endParaRPr lang="ja-JP" altLang="ja-JP" sz="105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105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05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所属</a:t>
                      </a:r>
                      <a:endParaRPr lang="ja-JP" sz="105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役職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氏名</a:t>
                      </a:r>
                      <a:endParaRPr kumimoji="1" lang="en-US" altLang="ja-JP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＠</a:t>
                      </a:r>
                      <a:endParaRPr lang="ja-JP" altLang="ja-JP" sz="105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077211"/>
                  </a:ext>
                </a:extLst>
              </a:tr>
              <a:tr h="749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50" b="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参加者</a:t>
                      </a:r>
                      <a:endParaRPr lang="en-US" altLang="ja-JP" sz="105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50" b="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所属・役職・氏名</a:t>
                      </a:r>
                      <a:endParaRPr lang="en-US" altLang="ja-JP" sz="105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E-mail</a:t>
                      </a:r>
                      <a:endParaRPr lang="ja-JP" altLang="ja-JP" sz="90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105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05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所属</a:t>
                      </a:r>
                      <a:endParaRPr lang="ja-JP" sz="105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役職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氏名</a:t>
                      </a:r>
                      <a:endParaRPr kumimoji="1" lang="en-US" altLang="ja-JP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＠</a:t>
                      </a:r>
                      <a:endParaRPr lang="ja-JP" altLang="ja-JP" sz="105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50" b="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参加者</a:t>
                      </a:r>
                      <a:endParaRPr lang="en-US" altLang="ja-JP" sz="105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50" b="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所属・役職・氏名</a:t>
                      </a:r>
                      <a:endParaRPr lang="en-US" altLang="ja-JP" sz="105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E-mail</a:t>
                      </a:r>
                      <a:endParaRPr lang="ja-JP" altLang="ja-JP" sz="900" b="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105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05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所属</a:t>
                      </a:r>
                      <a:endParaRPr lang="ja-JP" sz="105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役職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氏名</a:t>
                      </a:r>
                      <a:endParaRPr kumimoji="1" lang="en-US" altLang="ja-JP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＠</a:t>
                      </a:r>
                      <a:endParaRPr lang="ja-JP" altLang="ja-JP" sz="105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グループ化 1"/>
          <p:cNvGrpSpPr/>
          <p:nvPr/>
        </p:nvGrpSpPr>
        <p:grpSpPr>
          <a:xfrm>
            <a:off x="273937" y="8917683"/>
            <a:ext cx="6584063" cy="499002"/>
            <a:chOff x="273937" y="7212253"/>
            <a:chExt cx="6584063" cy="49900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041427" y="7249590"/>
              <a:ext cx="3816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011-204-5323</a:t>
              </a:r>
              <a:r>
                <a:rPr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</a:t>
              </a:r>
              <a:r>
                <a:rPr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011-232-2139</a:t>
              </a:r>
            </a:p>
            <a:p>
              <a:r>
                <a:rPr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keizai.sangyousinkou1@pref.hokkaido.lg.jp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73937" y="7212253"/>
              <a:ext cx="3260338" cy="467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9477" tIns="39477" rIns="39477" bIns="39477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ja-JP" sz="1000" kern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  <a:ea typeface="メイリオ"/>
                </a:rPr>
                <a:t>【</a:t>
              </a:r>
              <a:r>
                <a:rPr lang="ja-JP" altLang="en-US" sz="1000" kern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  <a:ea typeface="メイリオ"/>
                </a:rPr>
                <a:t>お問い合わせ</a:t>
              </a:r>
              <a:r>
                <a:rPr lang="en-US" altLang="ja-JP" sz="1000" kern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  <a:ea typeface="メイリオ"/>
                </a:rPr>
                <a:t>】</a:t>
              </a:r>
              <a:endParaRPr lang="en-US" altLang="ja-JP" sz="900" kern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ＭＳ 明朝"/>
              </a:endParaRPr>
            </a:p>
            <a:p>
              <a:r>
                <a:rPr lang="ja-JP" altLang="en-US" sz="1000" kern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  <a:ea typeface="メイリオ"/>
                </a:rPr>
                <a:t>　</a:t>
              </a:r>
              <a:r>
                <a:rPr lang="ja-JP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北海道経済部産業振興局産業振興課</a:t>
              </a:r>
            </a:p>
            <a:p>
              <a:r>
                <a:rPr lang="ja-JP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ものづくり産業係（担当：堀内、倉沢）</a:t>
              </a:r>
              <a:endParaRPr lang="ja-JP" altLang="en-US" sz="900" kern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2792705" y="7466794"/>
              <a:ext cx="227900" cy="188547"/>
              <a:chOff x="1078269" y="271434"/>
              <a:chExt cx="723105" cy="598239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1078269" y="271434"/>
                <a:ext cx="723105" cy="598239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1184937" y="398427"/>
                <a:ext cx="509769" cy="366329"/>
              </a:xfrm>
              <a:prstGeom prst="roundRect">
                <a:avLst>
                  <a:gd name="adj" fmla="val 1064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二等辺三角形 14"/>
              <p:cNvSpPr/>
              <p:nvPr/>
            </p:nvSpPr>
            <p:spPr>
              <a:xfrm flipH="1">
                <a:off x="1184936" y="568984"/>
                <a:ext cx="509770" cy="188148"/>
              </a:xfrm>
              <a:prstGeom prst="triangle">
                <a:avLst>
                  <a:gd name="adj" fmla="val 49498"/>
                </a:avLst>
              </a:pr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二等辺三角形 15"/>
              <p:cNvSpPr/>
              <p:nvPr/>
            </p:nvSpPr>
            <p:spPr>
              <a:xfrm flipH="1" flipV="1">
                <a:off x="1184936" y="393829"/>
                <a:ext cx="509770" cy="241993"/>
              </a:xfrm>
              <a:prstGeom prst="triangle">
                <a:avLst>
                  <a:gd name="adj" fmla="val 50432"/>
                </a:avLst>
              </a:pr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2792705" y="7249590"/>
              <a:ext cx="227900" cy="188547"/>
              <a:chOff x="1082886" y="1790618"/>
              <a:chExt cx="723105" cy="598239"/>
            </a:xfrm>
          </p:grpSpPr>
          <p:sp>
            <p:nvSpPr>
              <p:cNvPr id="18" name="角丸四角形 17"/>
              <p:cNvSpPr/>
              <p:nvPr/>
            </p:nvSpPr>
            <p:spPr>
              <a:xfrm>
                <a:off x="1082886" y="1790618"/>
                <a:ext cx="723105" cy="598239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7712" bIns="0" rtlCol="0" anchor="ctr"/>
              <a:lstStyle/>
              <a:p>
                <a:pPr algn="ctr"/>
                <a:endParaRPr lang="ja-JP" altLang="en-US" sz="151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 rot="19915980">
                <a:off x="1312073" y="1868525"/>
                <a:ext cx="217037" cy="460135"/>
              </a:xfrm>
              <a:custGeom>
                <a:avLst/>
                <a:gdLst>
                  <a:gd name="connsiteX0" fmla="*/ 241031 w 304468"/>
                  <a:gd name="connsiteY0" fmla="*/ 626933 h 829067"/>
                  <a:gd name="connsiteX1" fmla="*/ 262498 w 304468"/>
                  <a:gd name="connsiteY1" fmla="*/ 631267 h 829067"/>
                  <a:gd name="connsiteX2" fmla="*/ 304468 w 304468"/>
                  <a:gd name="connsiteY2" fmla="*/ 694585 h 829067"/>
                  <a:gd name="connsiteX3" fmla="*/ 304468 w 304468"/>
                  <a:gd name="connsiteY3" fmla="*/ 761415 h 829067"/>
                  <a:gd name="connsiteX4" fmla="*/ 262498 w 304468"/>
                  <a:gd name="connsiteY4" fmla="*/ 824733 h 829067"/>
                  <a:gd name="connsiteX5" fmla="*/ 241031 w 304468"/>
                  <a:gd name="connsiteY5" fmla="*/ 829067 h 829067"/>
                  <a:gd name="connsiteX6" fmla="*/ 231934 w 304468"/>
                  <a:gd name="connsiteY6" fmla="*/ 791 h 829067"/>
                  <a:gd name="connsiteX7" fmla="*/ 253402 w 304468"/>
                  <a:gd name="connsiteY7" fmla="*/ 5125 h 829067"/>
                  <a:gd name="connsiteX8" fmla="*/ 295372 w 304468"/>
                  <a:gd name="connsiteY8" fmla="*/ 68443 h 829067"/>
                  <a:gd name="connsiteX9" fmla="*/ 295372 w 304468"/>
                  <a:gd name="connsiteY9" fmla="*/ 135273 h 829067"/>
                  <a:gd name="connsiteX10" fmla="*/ 253402 w 304468"/>
                  <a:gd name="connsiteY10" fmla="*/ 198591 h 829067"/>
                  <a:gd name="connsiteX11" fmla="*/ 231934 w 304468"/>
                  <a:gd name="connsiteY11" fmla="*/ 202925 h 829067"/>
                  <a:gd name="connsiteX12" fmla="*/ 216024 w 304468"/>
                  <a:gd name="connsiteY12" fmla="*/ 0 h 829067"/>
                  <a:gd name="connsiteX13" fmla="*/ 217973 w 304468"/>
                  <a:gd name="connsiteY13" fmla="*/ 203591 h 829067"/>
                  <a:gd name="connsiteX14" fmla="*/ 157929 w 304468"/>
                  <a:gd name="connsiteY14" fmla="*/ 203591 h 829067"/>
                  <a:gd name="connsiteX15" fmla="*/ 119638 w 304468"/>
                  <a:gd name="connsiteY15" fmla="*/ 241882 h 829067"/>
                  <a:gd name="connsiteX16" fmla="*/ 119638 w 304468"/>
                  <a:gd name="connsiteY16" fmla="*/ 586851 h 829067"/>
                  <a:gd name="connsiteX17" fmla="*/ 157929 w 304468"/>
                  <a:gd name="connsiteY17" fmla="*/ 625142 h 829067"/>
                  <a:gd name="connsiteX18" fmla="*/ 222007 w 304468"/>
                  <a:gd name="connsiteY18" fmla="*/ 625142 h 829067"/>
                  <a:gd name="connsiteX19" fmla="*/ 223953 w 304468"/>
                  <a:gd name="connsiteY19" fmla="*/ 828455 h 829067"/>
                  <a:gd name="connsiteX20" fmla="*/ 9683 w 304468"/>
                  <a:gd name="connsiteY20" fmla="*/ 537036 h 829067"/>
                  <a:gd name="connsiteX21" fmla="*/ 8916 w 304468"/>
                  <a:gd name="connsiteY21" fmla="*/ 296549 h 829067"/>
                  <a:gd name="connsiteX22" fmla="*/ 216024 w 304468"/>
                  <a:gd name="connsiteY22" fmla="*/ 0 h 82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4468" h="829067">
                    <a:moveTo>
                      <a:pt x="241031" y="626933"/>
                    </a:moveTo>
                    <a:lnTo>
                      <a:pt x="262498" y="631267"/>
                    </a:lnTo>
                    <a:cubicBezTo>
                      <a:pt x="287162" y="641699"/>
                      <a:pt x="304468" y="666121"/>
                      <a:pt x="304468" y="694585"/>
                    </a:cubicBezTo>
                    <a:lnTo>
                      <a:pt x="304468" y="761415"/>
                    </a:lnTo>
                    <a:cubicBezTo>
                      <a:pt x="304468" y="789879"/>
                      <a:pt x="287162" y="814301"/>
                      <a:pt x="262498" y="824733"/>
                    </a:cubicBezTo>
                    <a:lnTo>
                      <a:pt x="241031" y="829067"/>
                    </a:lnTo>
                    <a:close/>
                    <a:moveTo>
                      <a:pt x="231934" y="791"/>
                    </a:moveTo>
                    <a:lnTo>
                      <a:pt x="253402" y="5125"/>
                    </a:lnTo>
                    <a:cubicBezTo>
                      <a:pt x="278066" y="15557"/>
                      <a:pt x="295372" y="39979"/>
                      <a:pt x="295372" y="68443"/>
                    </a:cubicBezTo>
                    <a:lnTo>
                      <a:pt x="295372" y="135273"/>
                    </a:lnTo>
                    <a:cubicBezTo>
                      <a:pt x="295372" y="163737"/>
                      <a:pt x="278066" y="188159"/>
                      <a:pt x="253402" y="198591"/>
                    </a:cubicBezTo>
                    <a:lnTo>
                      <a:pt x="231934" y="202925"/>
                    </a:lnTo>
                    <a:close/>
                    <a:moveTo>
                      <a:pt x="216024" y="0"/>
                    </a:moveTo>
                    <a:lnTo>
                      <a:pt x="217973" y="203591"/>
                    </a:lnTo>
                    <a:lnTo>
                      <a:pt x="157929" y="203591"/>
                    </a:lnTo>
                    <a:cubicBezTo>
                      <a:pt x="136781" y="203591"/>
                      <a:pt x="119638" y="220734"/>
                      <a:pt x="119638" y="241882"/>
                    </a:cubicBezTo>
                    <a:lnTo>
                      <a:pt x="119638" y="586851"/>
                    </a:lnTo>
                    <a:cubicBezTo>
                      <a:pt x="119638" y="607999"/>
                      <a:pt x="136781" y="625142"/>
                      <a:pt x="157929" y="625142"/>
                    </a:cubicBezTo>
                    <a:lnTo>
                      <a:pt x="222007" y="625142"/>
                    </a:lnTo>
                    <a:lnTo>
                      <a:pt x="223953" y="828455"/>
                    </a:lnTo>
                    <a:cubicBezTo>
                      <a:pt x="126408" y="835327"/>
                      <a:pt x="38580" y="715876"/>
                      <a:pt x="9683" y="537036"/>
                    </a:cubicBezTo>
                    <a:cubicBezTo>
                      <a:pt x="-2961" y="458782"/>
                      <a:pt x="-3228" y="375094"/>
                      <a:pt x="8916" y="296549"/>
                    </a:cubicBezTo>
                    <a:cubicBezTo>
                      <a:pt x="36112" y="120651"/>
                      <a:pt x="120374" y="0"/>
                      <a:pt x="2160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4563408" y="7276772"/>
              <a:ext cx="227900" cy="188547"/>
              <a:chOff x="3912720" y="5177516"/>
              <a:chExt cx="780467" cy="645695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12720" y="5177516"/>
                <a:ext cx="780467" cy="64569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7712" bIns="0" rtlCol="0" anchor="ctr"/>
              <a:lstStyle/>
              <a:p>
                <a:pPr algn="ctr"/>
                <a:endParaRPr lang="ja-JP" altLang="en-US" sz="151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>
                <a:off x="4054892" y="5238171"/>
                <a:ext cx="478803" cy="481111"/>
              </a:xfrm>
              <a:custGeom>
                <a:avLst/>
                <a:gdLst>
                  <a:gd name="connsiteX0" fmla="*/ 1250901 w 1944216"/>
                  <a:gd name="connsiteY0" fmla="*/ 1588437 h 1953584"/>
                  <a:gd name="connsiteX1" fmla="*/ 1178183 w 1944216"/>
                  <a:gd name="connsiteY1" fmla="*/ 1661155 h 1953584"/>
                  <a:gd name="connsiteX2" fmla="*/ 1178183 w 1944216"/>
                  <a:gd name="connsiteY2" fmla="*/ 1678549 h 1953584"/>
                  <a:gd name="connsiteX3" fmla="*/ 1250901 w 1944216"/>
                  <a:gd name="connsiteY3" fmla="*/ 1751267 h 1953584"/>
                  <a:gd name="connsiteX4" fmla="*/ 1323619 w 1944216"/>
                  <a:gd name="connsiteY4" fmla="*/ 1678549 h 1953584"/>
                  <a:gd name="connsiteX5" fmla="*/ 1323619 w 1944216"/>
                  <a:gd name="connsiteY5" fmla="*/ 1661155 h 1953584"/>
                  <a:gd name="connsiteX6" fmla="*/ 1250901 w 1944216"/>
                  <a:gd name="connsiteY6" fmla="*/ 1588437 h 1953584"/>
                  <a:gd name="connsiteX7" fmla="*/ 910239 w 1944216"/>
                  <a:gd name="connsiteY7" fmla="*/ 1588437 h 1953584"/>
                  <a:gd name="connsiteX8" fmla="*/ 837521 w 1944216"/>
                  <a:gd name="connsiteY8" fmla="*/ 1661155 h 1953584"/>
                  <a:gd name="connsiteX9" fmla="*/ 837521 w 1944216"/>
                  <a:gd name="connsiteY9" fmla="*/ 1678549 h 1953584"/>
                  <a:gd name="connsiteX10" fmla="*/ 910239 w 1944216"/>
                  <a:gd name="connsiteY10" fmla="*/ 1751267 h 1953584"/>
                  <a:gd name="connsiteX11" fmla="*/ 982957 w 1944216"/>
                  <a:gd name="connsiteY11" fmla="*/ 1678549 h 1953584"/>
                  <a:gd name="connsiteX12" fmla="*/ 982957 w 1944216"/>
                  <a:gd name="connsiteY12" fmla="*/ 1661155 h 1953584"/>
                  <a:gd name="connsiteX13" fmla="*/ 910239 w 1944216"/>
                  <a:gd name="connsiteY13" fmla="*/ 1588437 h 1953584"/>
                  <a:gd name="connsiteX14" fmla="*/ 1591563 w 1944216"/>
                  <a:gd name="connsiteY14" fmla="*/ 1575633 h 1953584"/>
                  <a:gd name="connsiteX15" fmla="*/ 1518845 w 1944216"/>
                  <a:gd name="connsiteY15" fmla="*/ 1648351 h 1953584"/>
                  <a:gd name="connsiteX16" fmla="*/ 1518845 w 1944216"/>
                  <a:gd name="connsiteY16" fmla="*/ 1665745 h 1953584"/>
                  <a:gd name="connsiteX17" fmla="*/ 1591563 w 1944216"/>
                  <a:gd name="connsiteY17" fmla="*/ 1738463 h 1953584"/>
                  <a:gd name="connsiteX18" fmla="*/ 1664281 w 1944216"/>
                  <a:gd name="connsiteY18" fmla="*/ 1665745 h 1953584"/>
                  <a:gd name="connsiteX19" fmla="*/ 1664281 w 1944216"/>
                  <a:gd name="connsiteY19" fmla="*/ 1648351 h 1953584"/>
                  <a:gd name="connsiteX20" fmla="*/ 1591563 w 1944216"/>
                  <a:gd name="connsiteY20" fmla="*/ 1575633 h 1953584"/>
                  <a:gd name="connsiteX21" fmla="*/ 1250901 w 1944216"/>
                  <a:gd name="connsiteY21" fmla="*/ 1290077 h 1953584"/>
                  <a:gd name="connsiteX22" fmla="*/ 1178183 w 1944216"/>
                  <a:gd name="connsiteY22" fmla="*/ 1362795 h 1953584"/>
                  <a:gd name="connsiteX23" fmla="*/ 1178183 w 1944216"/>
                  <a:gd name="connsiteY23" fmla="*/ 1380189 h 1953584"/>
                  <a:gd name="connsiteX24" fmla="*/ 1250901 w 1944216"/>
                  <a:gd name="connsiteY24" fmla="*/ 1452907 h 1953584"/>
                  <a:gd name="connsiteX25" fmla="*/ 1323619 w 1944216"/>
                  <a:gd name="connsiteY25" fmla="*/ 1380189 h 1953584"/>
                  <a:gd name="connsiteX26" fmla="*/ 1323619 w 1944216"/>
                  <a:gd name="connsiteY26" fmla="*/ 1362795 h 1953584"/>
                  <a:gd name="connsiteX27" fmla="*/ 1250901 w 1944216"/>
                  <a:gd name="connsiteY27" fmla="*/ 1290077 h 1953584"/>
                  <a:gd name="connsiteX28" fmla="*/ 910239 w 1944216"/>
                  <a:gd name="connsiteY28" fmla="*/ 1290077 h 1953584"/>
                  <a:gd name="connsiteX29" fmla="*/ 837521 w 1944216"/>
                  <a:gd name="connsiteY29" fmla="*/ 1362795 h 1953584"/>
                  <a:gd name="connsiteX30" fmla="*/ 837521 w 1944216"/>
                  <a:gd name="connsiteY30" fmla="*/ 1380189 h 1953584"/>
                  <a:gd name="connsiteX31" fmla="*/ 910239 w 1944216"/>
                  <a:gd name="connsiteY31" fmla="*/ 1452907 h 1953584"/>
                  <a:gd name="connsiteX32" fmla="*/ 982957 w 1944216"/>
                  <a:gd name="connsiteY32" fmla="*/ 1380189 h 1953584"/>
                  <a:gd name="connsiteX33" fmla="*/ 982957 w 1944216"/>
                  <a:gd name="connsiteY33" fmla="*/ 1362795 h 1953584"/>
                  <a:gd name="connsiteX34" fmla="*/ 910239 w 1944216"/>
                  <a:gd name="connsiteY34" fmla="*/ 1290077 h 1953584"/>
                  <a:gd name="connsiteX35" fmla="*/ 1591563 w 1944216"/>
                  <a:gd name="connsiteY35" fmla="*/ 1277273 h 1953584"/>
                  <a:gd name="connsiteX36" fmla="*/ 1518845 w 1944216"/>
                  <a:gd name="connsiteY36" fmla="*/ 1349991 h 1953584"/>
                  <a:gd name="connsiteX37" fmla="*/ 1518845 w 1944216"/>
                  <a:gd name="connsiteY37" fmla="*/ 1367385 h 1953584"/>
                  <a:gd name="connsiteX38" fmla="*/ 1591563 w 1944216"/>
                  <a:gd name="connsiteY38" fmla="*/ 1440103 h 1953584"/>
                  <a:gd name="connsiteX39" fmla="*/ 1664281 w 1944216"/>
                  <a:gd name="connsiteY39" fmla="*/ 1367385 h 1953584"/>
                  <a:gd name="connsiteX40" fmla="*/ 1664281 w 1944216"/>
                  <a:gd name="connsiteY40" fmla="*/ 1349991 h 1953584"/>
                  <a:gd name="connsiteX41" fmla="*/ 1591563 w 1944216"/>
                  <a:gd name="connsiteY41" fmla="*/ 1277273 h 1953584"/>
                  <a:gd name="connsiteX42" fmla="*/ 1250901 w 1944216"/>
                  <a:gd name="connsiteY42" fmla="*/ 991717 h 1953584"/>
                  <a:gd name="connsiteX43" fmla="*/ 1178183 w 1944216"/>
                  <a:gd name="connsiteY43" fmla="*/ 1064435 h 1953584"/>
                  <a:gd name="connsiteX44" fmla="*/ 1178183 w 1944216"/>
                  <a:gd name="connsiteY44" fmla="*/ 1081829 h 1953584"/>
                  <a:gd name="connsiteX45" fmla="*/ 1250901 w 1944216"/>
                  <a:gd name="connsiteY45" fmla="*/ 1154547 h 1953584"/>
                  <a:gd name="connsiteX46" fmla="*/ 1323619 w 1944216"/>
                  <a:gd name="connsiteY46" fmla="*/ 1081829 h 1953584"/>
                  <a:gd name="connsiteX47" fmla="*/ 1323619 w 1944216"/>
                  <a:gd name="connsiteY47" fmla="*/ 1064435 h 1953584"/>
                  <a:gd name="connsiteX48" fmla="*/ 1250901 w 1944216"/>
                  <a:gd name="connsiteY48" fmla="*/ 991717 h 1953584"/>
                  <a:gd name="connsiteX49" fmla="*/ 910239 w 1944216"/>
                  <a:gd name="connsiteY49" fmla="*/ 991717 h 1953584"/>
                  <a:gd name="connsiteX50" fmla="*/ 837521 w 1944216"/>
                  <a:gd name="connsiteY50" fmla="*/ 1064435 h 1953584"/>
                  <a:gd name="connsiteX51" fmla="*/ 837521 w 1944216"/>
                  <a:gd name="connsiteY51" fmla="*/ 1081829 h 1953584"/>
                  <a:gd name="connsiteX52" fmla="*/ 910239 w 1944216"/>
                  <a:gd name="connsiteY52" fmla="*/ 1154547 h 1953584"/>
                  <a:gd name="connsiteX53" fmla="*/ 982957 w 1944216"/>
                  <a:gd name="connsiteY53" fmla="*/ 1081829 h 1953584"/>
                  <a:gd name="connsiteX54" fmla="*/ 982957 w 1944216"/>
                  <a:gd name="connsiteY54" fmla="*/ 1064435 h 1953584"/>
                  <a:gd name="connsiteX55" fmla="*/ 910239 w 1944216"/>
                  <a:gd name="connsiteY55" fmla="*/ 991717 h 1953584"/>
                  <a:gd name="connsiteX56" fmla="*/ 1591563 w 1944216"/>
                  <a:gd name="connsiteY56" fmla="*/ 978913 h 1953584"/>
                  <a:gd name="connsiteX57" fmla="*/ 1518845 w 1944216"/>
                  <a:gd name="connsiteY57" fmla="*/ 1051631 h 1953584"/>
                  <a:gd name="connsiteX58" fmla="*/ 1518845 w 1944216"/>
                  <a:gd name="connsiteY58" fmla="*/ 1069025 h 1953584"/>
                  <a:gd name="connsiteX59" fmla="*/ 1591563 w 1944216"/>
                  <a:gd name="connsiteY59" fmla="*/ 1141743 h 1953584"/>
                  <a:gd name="connsiteX60" fmla="*/ 1664281 w 1944216"/>
                  <a:gd name="connsiteY60" fmla="*/ 1069025 h 1953584"/>
                  <a:gd name="connsiteX61" fmla="*/ 1664281 w 1944216"/>
                  <a:gd name="connsiteY61" fmla="*/ 1051631 h 1953584"/>
                  <a:gd name="connsiteX62" fmla="*/ 1591563 w 1944216"/>
                  <a:gd name="connsiteY62" fmla="*/ 978913 h 1953584"/>
                  <a:gd name="connsiteX63" fmla="*/ 798228 w 1944216"/>
                  <a:gd name="connsiteY63" fmla="*/ 739790 h 1953584"/>
                  <a:gd name="connsiteX64" fmla="*/ 757076 w 1944216"/>
                  <a:gd name="connsiteY64" fmla="*/ 756837 h 1953584"/>
                  <a:gd name="connsiteX65" fmla="*/ 740029 w 1944216"/>
                  <a:gd name="connsiteY65" fmla="*/ 797989 h 1953584"/>
                  <a:gd name="connsiteX66" fmla="*/ 757076 w 1944216"/>
                  <a:gd name="connsiteY66" fmla="*/ 839141 h 1953584"/>
                  <a:gd name="connsiteX67" fmla="*/ 798228 w 1944216"/>
                  <a:gd name="connsiteY67" fmla="*/ 856187 h 1953584"/>
                  <a:gd name="connsiteX68" fmla="*/ 1703574 w 1944216"/>
                  <a:gd name="connsiteY68" fmla="*/ 856188 h 1953584"/>
                  <a:gd name="connsiteX69" fmla="*/ 1761773 w 1944216"/>
                  <a:gd name="connsiteY69" fmla="*/ 797989 h 1953584"/>
                  <a:gd name="connsiteX70" fmla="*/ 1761774 w 1944216"/>
                  <a:gd name="connsiteY70" fmla="*/ 797989 h 1953584"/>
                  <a:gd name="connsiteX71" fmla="*/ 1703575 w 1944216"/>
                  <a:gd name="connsiteY71" fmla="*/ 739790 h 1953584"/>
                  <a:gd name="connsiteX72" fmla="*/ 309249 w 1944216"/>
                  <a:gd name="connsiteY72" fmla="*/ 448572 h 1953584"/>
                  <a:gd name="connsiteX73" fmla="*/ 556926 w 1944216"/>
                  <a:gd name="connsiteY73" fmla="*/ 696249 h 1953584"/>
                  <a:gd name="connsiteX74" fmla="*/ 556925 w 1944216"/>
                  <a:gd name="connsiteY74" fmla="*/ 1291709 h 1953584"/>
                  <a:gd name="connsiteX75" fmla="*/ 309248 w 1944216"/>
                  <a:gd name="connsiteY75" fmla="*/ 1539386 h 1953584"/>
                  <a:gd name="connsiteX76" fmla="*/ 309249 w 1944216"/>
                  <a:gd name="connsiteY76" fmla="*/ 1539385 h 1953584"/>
                  <a:gd name="connsiteX77" fmla="*/ 61572 w 1944216"/>
                  <a:gd name="connsiteY77" fmla="*/ 1291708 h 1953584"/>
                  <a:gd name="connsiteX78" fmla="*/ 61572 w 1944216"/>
                  <a:gd name="connsiteY78" fmla="*/ 696249 h 1953584"/>
                  <a:gd name="connsiteX79" fmla="*/ 309249 w 1944216"/>
                  <a:gd name="connsiteY79" fmla="*/ 448572 h 1953584"/>
                  <a:gd name="connsiteX80" fmla="*/ 1481747 w 1944216"/>
                  <a:gd name="connsiteY80" fmla="*/ 51558 h 1953584"/>
                  <a:gd name="connsiteX81" fmla="*/ 1646502 w 1944216"/>
                  <a:gd name="connsiteY81" fmla="*/ 220903 h 1953584"/>
                  <a:gd name="connsiteX82" fmla="*/ 1481747 w 1944216"/>
                  <a:gd name="connsiteY82" fmla="*/ 220903 h 1953584"/>
                  <a:gd name="connsiteX83" fmla="*/ 821250 w 1944216"/>
                  <a:gd name="connsiteY83" fmla="*/ 0 h 1953584"/>
                  <a:gd name="connsiteX84" fmla="*/ 1430300 w 1944216"/>
                  <a:gd name="connsiteY84" fmla="*/ 0 h 1953584"/>
                  <a:gd name="connsiteX85" fmla="*/ 1456504 w 1944216"/>
                  <a:gd name="connsiteY85" fmla="*/ 26934 h 1953584"/>
                  <a:gd name="connsiteX86" fmla="*/ 1456504 w 1944216"/>
                  <a:gd name="connsiteY86" fmla="*/ 246844 h 1953584"/>
                  <a:gd name="connsiteX87" fmla="*/ 1670456 w 1944216"/>
                  <a:gd name="connsiteY87" fmla="*/ 246844 h 1953584"/>
                  <a:gd name="connsiteX88" fmla="*/ 1679890 w 1944216"/>
                  <a:gd name="connsiteY88" fmla="*/ 256541 h 1953584"/>
                  <a:gd name="connsiteX89" fmla="*/ 1679890 w 1944216"/>
                  <a:gd name="connsiteY89" fmla="*/ 577448 h 1953584"/>
                  <a:gd name="connsiteX90" fmla="*/ 1714855 w 1944216"/>
                  <a:gd name="connsiteY90" fmla="*/ 577448 h 1953584"/>
                  <a:gd name="connsiteX91" fmla="*/ 1944216 w 1944216"/>
                  <a:gd name="connsiteY91" fmla="*/ 806809 h 1953584"/>
                  <a:gd name="connsiteX92" fmla="*/ 1944216 w 1944216"/>
                  <a:gd name="connsiteY92" fmla="*/ 1724223 h 1953584"/>
                  <a:gd name="connsiteX93" fmla="*/ 1714855 w 1944216"/>
                  <a:gd name="connsiteY93" fmla="*/ 1953584 h 1953584"/>
                  <a:gd name="connsiteX94" fmla="*/ 229361 w 1944216"/>
                  <a:gd name="connsiteY94" fmla="*/ 1953584 h 1953584"/>
                  <a:gd name="connsiteX95" fmla="*/ 0 w 1944216"/>
                  <a:gd name="connsiteY95" fmla="*/ 1724223 h 1953584"/>
                  <a:gd name="connsiteX96" fmla="*/ 0 w 1944216"/>
                  <a:gd name="connsiteY96" fmla="*/ 1299771 h 1953584"/>
                  <a:gd name="connsiteX97" fmla="*/ 6246 w 1944216"/>
                  <a:gd name="connsiteY97" fmla="*/ 1361725 h 1953584"/>
                  <a:gd name="connsiteX98" fmla="*/ 307457 w 1944216"/>
                  <a:gd name="connsiteY98" fmla="*/ 1607219 h 1953584"/>
                  <a:gd name="connsiteX99" fmla="*/ 307456 w 1944216"/>
                  <a:gd name="connsiteY99" fmla="*/ 1607220 h 1953584"/>
                  <a:gd name="connsiteX100" fmla="*/ 614914 w 1944216"/>
                  <a:gd name="connsiteY100" fmla="*/ 1299762 h 1953584"/>
                  <a:gd name="connsiteX101" fmla="*/ 614915 w 1944216"/>
                  <a:gd name="connsiteY101" fmla="*/ 676485 h 1953584"/>
                  <a:gd name="connsiteX102" fmla="*/ 608669 w 1944216"/>
                  <a:gd name="connsiteY102" fmla="*/ 614522 h 1953584"/>
                  <a:gd name="connsiteX103" fmla="*/ 597160 w 1944216"/>
                  <a:gd name="connsiteY103" fmla="*/ 577448 h 1953584"/>
                  <a:gd name="connsiteX104" fmla="*/ 821250 w 1944216"/>
                  <a:gd name="connsiteY104" fmla="*/ 577448 h 195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944216" h="1953584">
                    <a:moveTo>
                      <a:pt x="1250901" y="1588437"/>
                    </a:moveTo>
                    <a:cubicBezTo>
                      <a:pt x="1210740" y="1588437"/>
                      <a:pt x="1178183" y="1620994"/>
                      <a:pt x="1178183" y="1661155"/>
                    </a:cubicBezTo>
                    <a:lnTo>
                      <a:pt x="1178183" y="1678549"/>
                    </a:lnTo>
                    <a:cubicBezTo>
                      <a:pt x="1178183" y="1718710"/>
                      <a:pt x="1210740" y="1751267"/>
                      <a:pt x="1250901" y="1751267"/>
                    </a:cubicBezTo>
                    <a:cubicBezTo>
                      <a:pt x="1291062" y="1751267"/>
                      <a:pt x="1323619" y="1718710"/>
                      <a:pt x="1323619" y="1678549"/>
                    </a:cubicBezTo>
                    <a:lnTo>
                      <a:pt x="1323619" y="1661155"/>
                    </a:lnTo>
                    <a:cubicBezTo>
                      <a:pt x="1323619" y="1620994"/>
                      <a:pt x="1291062" y="1588437"/>
                      <a:pt x="1250901" y="1588437"/>
                    </a:cubicBezTo>
                    <a:close/>
                    <a:moveTo>
                      <a:pt x="910239" y="1588437"/>
                    </a:moveTo>
                    <a:cubicBezTo>
                      <a:pt x="870078" y="1588437"/>
                      <a:pt x="837521" y="1620994"/>
                      <a:pt x="837521" y="1661155"/>
                    </a:cubicBezTo>
                    <a:lnTo>
                      <a:pt x="837521" y="1678549"/>
                    </a:lnTo>
                    <a:cubicBezTo>
                      <a:pt x="837521" y="1718710"/>
                      <a:pt x="870078" y="1751267"/>
                      <a:pt x="910239" y="1751267"/>
                    </a:cubicBezTo>
                    <a:cubicBezTo>
                      <a:pt x="950400" y="1751267"/>
                      <a:pt x="982957" y="1718710"/>
                      <a:pt x="982957" y="1678549"/>
                    </a:cubicBezTo>
                    <a:lnTo>
                      <a:pt x="982957" y="1661155"/>
                    </a:lnTo>
                    <a:cubicBezTo>
                      <a:pt x="982957" y="1620994"/>
                      <a:pt x="950400" y="1588437"/>
                      <a:pt x="910239" y="1588437"/>
                    </a:cubicBezTo>
                    <a:close/>
                    <a:moveTo>
                      <a:pt x="1591563" y="1575633"/>
                    </a:moveTo>
                    <a:cubicBezTo>
                      <a:pt x="1551402" y="1575633"/>
                      <a:pt x="1518845" y="1608190"/>
                      <a:pt x="1518845" y="1648351"/>
                    </a:cubicBezTo>
                    <a:lnTo>
                      <a:pt x="1518845" y="1665745"/>
                    </a:lnTo>
                    <a:cubicBezTo>
                      <a:pt x="1518845" y="1705906"/>
                      <a:pt x="1551402" y="1738463"/>
                      <a:pt x="1591563" y="1738463"/>
                    </a:cubicBezTo>
                    <a:cubicBezTo>
                      <a:pt x="1631724" y="1738463"/>
                      <a:pt x="1664281" y="1705906"/>
                      <a:pt x="1664281" y="1665745"/>
                    </a:cubicBezTo>
                    <a:lnTo>
                      <a:pt x="1664281" y="1648351"/>
                    </a:lnTo>
                    <a:cubicBezTo>
                      <a:pt x="1664281" y="1608190"/>
                      <a:pt x="1631724" y="1575633"/>
                      <a:pt x="1591563" y="1575633"/>
                    </a:cubicBezTo>
                    <a:close/>
                    <a:moveTo>
                      <a:pt x="1250901" y="1290077"/>
                    </a:moveTo>
                    <a:cubicBezTo>
                      <a:pt x="1210740" y="1290077"/>
                      <a:pt x="1178183" y="1322634"/>
                      <a:pt x="1178183" y="1362795"/>
                    </a:cubicBezTo>
                    <a:lnTo>
                      <a:pt x="1178183" y="1380189"/>
                    </a:lnTo>
                    <a:cubicBezTo>
                      <a:pt x="1178183" y="1420350"/>
                      <a:pt x="1210740" y="1452907"/>
                      <a:pt x="1250901" y="1452907"/>
                    </a:cubicBezTo>
                    <a:cubicBezTo>
                      <a:pt x="1291062" y="1452907"/>
                      <a:pt x="1323619" y="1420350"/>
                      <a:pt x="1323619" y="1380189"/>
                    </a:cubicBezTo>
                    <a:lnTo>
                      <a:pt x="1323619" y="1362795"/>
                    </a:lnTo>
                    <a:cubicBezTo>
                      <a:pt x="1323619" y="1322634"/>
                      <a:pt x="1291062" y="1290077"/>
                      <a:pt x="1250901" y="1290077"/>
                    </a:cubicBezTo>
                    <a:close/>
                    <a:moveTo>
                      <a:pt x="910239" y="1290077"/>
                    </a:moveTo>
                    <a:cubicBezTo>
                      <a:pt x="870078" y="1290077"/>
                      <a:pt x="837521" y="1322634"/>
                      <a:pt x="837521" y="1362795"/>
                    </a:cubicBezTo>
                    <a:lnTo>
                      <a:pt x="837521" y="1380189"/>
                    </a:lnTo>
                    <a:cubicBezTo>
                      <a:pt x="837521" y="1420350"/>
                      <a:pt x="870078" y="1452907"/>
                      <a:pt x="910239" y="1452907"/>
                    </a:cubicBezTo>
                    <a:cubicBezTo>
                      <a:pt x="950400" y="1452907"/>
                      <a:pt x="982957" y="1420350"/>
                      <a:pt x="982957" y="1380189"/>
                    </a:cubicBezTo>
                    <a:lnTo>
                      <a:pt x="982957" y="1362795"/>
                    </a:lnTo>
                    <a:cubicBezTo>
                      <a:pt x="982957" y="1322634"/>
                      <a:pt x="950400" y="1290077"/>
                      <a:pt x="910239" y="1290077"/>
                    </a:cubicBezTo>
                    <a:close/>
                    <a:moveTo>
                      <a:pt x="1591563" y="1277273"/>
                    </a:moveTo>
                    <a:cubicBezTo>
                      <a:pt x="1551402" y="1277273"/>
                      <a:pt x="1518845" y="1309830"/>
                      <a:pt x="1518845" y="1349991"/>
                    </a:cubicBezTo>
                    <a:lnTo>
                      <a:pt x="1518845" y="1367385"/>
                    </a:lnTo>
                    <a:cubicBezTo>
                      <a:pt x="1518845" y="1407546"/>
                      <a:pt x="1551402" y="1440103"/>
                      <a:pt x="1591563" y="1440103"/>
                    </a:cubicBezTo>
                    <a:cubicBezTo>
                      <a:pt x="1631724" y="1440103"/>
                      <a:pt x="1664281" y="1407546"/>
                      <a:pt x="1664281" y="1367385"/>
                    </a:cubicBezTo>
                    <a:lnTo>
                      <a:pt x="1664281" y="1349991"/>
                    </a:lnTo>
                    <a:cubicBezTo>
                      <a:pt x="1664281" y="1309830"/>
                      <a:pt x="1631724" y="1277273"/>
                      <a:pt x="1591563" y="1277273"/>
                    </a:cubicBezTo>
                    <a:close/>
                    <a:moveTo>
                      <a:pt x="1250901" y="991717"/>
                    </a:moveTo>
                    <a:cubicBezTo>
                      <a:pt x="1210740" y="991717"/>
                      <a:pt x="1178183" y="1024274"/>
                      <a:pt x="1178183" y="1064435"/>
                    </a:cubicBezTo>
                    <a:lnTo>
                      <a:pt x="1178183" y="1081829"/>
                    </a:lnTo>
                    <a:cubicBezTo>
                      <a:pt x="1178183" y="1121990"/>
                      <a:pt x="1210740" y="1154547"/>
                      <a:pt x="1250901" y="1154547"/>
                    </a:cubicBezTo>
                    <a:cubicBezTo>
                      <a:pt x="1291062" y="1154547"/>
                      <a:pt x="1323619" y="1121990"/>
                      <a:pt x="1323619" y="1081829"/>
                    </a:cubicBezTo>
                    <a:lnTo>
                      <a:pt x="1323619" y="1064435"/>
                    </a:lnTo>
                    <a:cubicBezTo>
                      <a:pt x="1323619" y="1024274"/>
                      <a:pt x="1291062" y="991717"/>
                      <a:pt x="1250901" y="991717"/>
                    </a:cubicBezTo>
                    <a:close/>
                    <a:moveTo>
                      <a:pt x="910239" y="991717"/>
                    </a:moveTo>
                    <a:cubicBezTo>
                      <a:pt x="870078" y="991717"/>
                      <a:pt x="837521" y="1024274"/>
                      <a:pt x="837521" y="1064435"/>
                    </a:cubicBezTo>
                    <a:lnTo>
                      <a:pt x="837521" y="1081829"/>
                    </a:lnTo>
                    <a:cubicBezTo>
                      <a:pt x="837521" y="1121990"/>
                      <a:pt x="870078" y="1154547"/>
                      <a:pt x="910239" y="1154547"/>
                    </a:cubicBezTo>
                    <a:cubicBezTo>
                      <a:pt x="950400" y="1154547"/>
                      <a:pt x="982957" y="1121990"/>
                      <a:pt x="982957" y="1081829"/>
                    </a:cubicBezTo>
                    <a:lnTo>
                      <a:pt x="982957" y="1064435"/>
                    </a:lnTo>
                    <a:cubicBezTo>
                      <a:pt x="982957" y="1024274"/>
                      <a:pt x="950400" y="991717"/>
                      <a:pt x="910239" y="991717"/>
                    </a:cubicBezTo>
                    <a:close/>
                    <a:moveTo>
                      <a:pt x="1591563" y="978913"/>
                    </a:moveTo>
                    <a:cubicBezTo>
                      <a:pt x="1551402" y="978913"/>
                      <a:pt x="1518845" y="1011470"/>
                      <a:pt x="1518845" y="1051631"/>
                    </a:cubicBezTo>
                    <a:lnTo>
                      <a:pt x="1518845" y="1069025"/>
                    </a:lnTo>
                    <a:cubicBezTo>
                      <a:pt x="1518845" y="1109186"/>
                      <a:pt x="1551402" y="1141743"/>
                      <a:pt x="1591563" y="1141743"/>
                    </a:cubicBezTo>
                    <a:cubicBezTo>
                      <a:pt x="1631724" y="1141743"/>
                      <a:pt x="1664281" y="1109186"/>
                      <a:pt x="1664281" y="1069025"/>
                    </a:cubicBezTo>
                    <a:lnTo>
                      <a:pt x="1664281" y="1051631"/>
                    </a:lnTo>
                    <a:cubicBezTo>
                      <a:pt x="1664281" y="1011470"/>
                      <a:pt x="1631724" y="978913"/>
                      <a:pt x="1591563" y="978913"/>
                    </a:cubicBezTo>
                    <a:close/>
                    <a:moveTo>
                      <a:pt x="798228" y="739790"/>
                    </a:moveTo>
                    <a:cubicBezTo>
                      <a:pt x="782157" y="739790"/>
                      <a:pt x="767608" y="746305"/>
                      <a:pt x="757076" y="756837"/>
                    </a:cubicBezTo>
                    <a:lnTo>
                      <a:pt x="740029" y="797989"/>
                    </a:lnTo>
                    <a:lnTo>
                      <a:pt x="757076" y="839141"/>
                    </a:lnTo>
                    <a:cubicBezTo>
                      <a:pt x="767608" y="849673"/>
                      <a:pt x="782157" y="856187"/>
                      <a:pt x="798228" y="856187"/>
                    </a:cubicBezTo>
                    <a:lnTo>
                      <a:pt x="1703574" y="856188"/>
                    </a:lnTo>
                    <a:cubicBezTo>
                      <a:pt x="1735716" y="856188"/>
                      <a:pt x="1761773" y="830131"/>
                      <a:pt x="1761773" y="797989"/>
                    </a:cubicBezTo>
                    <a:lnTo>
                      <a:pt x="1761774" y="797989"/>
                    </a:lnTo>
                    <a:cubicBezTo>
                      <a:pt x="1761774" y="765847"/>
                      <a:pt x="1735717" y="739790"/>
                      <a:pt x="1703575" y="739790"/>
                    </a:cubicBezTo>
                    <a:close/>
                    <a:moveTo>
                      <a:pt x="309249" y="448572"/>
                    </a:moveTo>
                    <a:cubicBezTo>
                      <a:pt x="446037" y="448572"/>
                      <a:pt x="556926" y="559461"/>
                      <a:pt x="556926" y="696249"/>
                    </a:cubicBezTo>
                    <a:cubicBezTo>
                      <a:pt x="556926" y="894736"/>
                      <a:pt x="556925" y="1093222"/>
                      <a:pt x="556925" y="1291709"/>
                    </a:cubicBezTo>
                    <a:cubicBezTo>
                      <a:pt x="556925" y="1428497"/>
                      <a:pt x="446036" y="1539386"/>
                      <a:pt x="309248" y="1539386"/>
                    </a:cubicBezTo>
                    <a:lnTo>
                      <a:pt x="309249" y="1539385"/>
                    </a:lnTo>
                    <a:cubicBezTo>
                      <a:pt x="172461" y="1539385"/>
                      <a:pt x="61572" y="1428496"/>
                      <a:pt x="61572" y="1291708"/>
                    </a:cubicBezTo>
                    <a:lnTo>
                      <a:pt x="61572" y="696249"/>
                    </a:lnTo>
                    <a:cubicBezTo>
                      <a:pt x="61572" y="559461"/>
                      <a:pt x="172461" y="448572"/>
                      <a:pt x="309249" y="448572"/>
                    </a:cubicBezTo>
                    <a:close/>
                    <a:moveTo>
                      <a:pt x="1481747" y="51558"/>
                    </a:moveTo>
                    <a:lnTo>
                      <a:pt x="1646502" y="220903"/>
                    </a:lnTo>
                    <a:lnTo>
                      <a:pt x="1481747" y="220903"/>
                    </a:lnTo>
                    <a:close/>
                    <a:moveTo>
                      <a:pt x="821250" y="0"/>
                    </a:moveTo>
                    <a:lnTo>
                      <a:pt x="1430300" y="0"/>
                    </a:lnTo>
                    <a:lnTo>
                      <a:pt x="1456504" y="26934"/>
                    </a:lnTo>
                    <a:lnTo>
                      <a:pt x="1456504" y="246844"/>
                    </a:lnTo>
                    <a:lnTo>
                      <a:pt x="1670456" y="246844"/>
                    </a:lnTo>
                    <a:lnTo>
                      <a:pt x="1679890" y="256541"/>
                    </a:lnTo>
                    <a:lnTo>
                      <a:pt x="1679890" y="577448"/>
                    </a:lnTo>
                    <a:lnTo>
                      <a:pt x="1714855" y="577448"/>
                    </a:lnTo>
                    <a:cubicBezTo>
                      <a:pt x="1841528" y="577448"/>
                      <a:pt x="1944216" y="680136"/>
                      <a:pt x="1944216" y="806809"/>
                    </a:cubicBezTo>
                    <a:lnTo>
                      <a:pt x="1944216" y="1724223"/>
                    </a:lnTo>
                    <a:cubicBezTo>
                      <a:pt x="1944216" y="1850896"/>
                      <a:pt x="1841528" y="1953584"/>
                      <a:pt x="1714855" y="1953584"/>
                    </a:cubicBezTo>
                    <a:lnTo>
                      <a:pt x="229361" y="1953584"/>
                    </a:lnTo>
                    <a:cubicBezTo>
                      <a:pt x="102688" y="1953584"/>
                      <a:pt x="0" y="1850896"/>
                      <a:pt x="0" y="1724223"/>
                    </a:cubicBezTo>
                    <a:lnTo>
                      <a:pt x="0" y="1299771"/>
                    </a:lnTo>
                    <a:lnTo>
                      <a:pt x="6246" y="1361725"/>
                    </a:lnTo>
                    <a:cubicBezTo>
                      <a:pt x="34915" y="1501828"/>
                      <a:pt x="158879" y="1607219"/>
                      <a:pt x="307457" y="1607219"/>
                    </a:cubicBezTo>
                    <a:lnTo>
                      <a:pt x="307456" y="1607220"/>
                    </a:lnTo>
                    <a:cubicBezTo>
                      <a:pt x="477260" y="1607220"/>
                      <a:pt x="614914" y="1469566"/>
                      <a:pt x="614914" y="1299762"/>
                    </a:cubicBezTo>
                    <a:cubicBezTo>
                      <a:pt x="614914" y="1092003"/>
                      <a:pt x="614915" y="884244"/>
                      <a:pt x="614915" y="676485"/>
                    </a:cubicBezTo>
                    <a:cubicBezTo>
                      <a:pt x="614915" y="655260"/>
                      <a:pt x="612764" y="634537"/>
                      <a:pt x="608669" y="614522"/>
                    </a:cubicBezTo>
                    <a:lnTo>
                      <a:pt x="597160" y="577448"/>
                    </a:lnTo>
                    <a:lnTo>
                      <a:pt x="821250" y="5774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6" name="テキスト ボックス 25"/>
          <p:cNvSpPr txBox="1"/>
          <p:nvPr/>
        </p:nvSpPr>
        <p:spPr>
          <a:xfrm>
            <a:off x="1232496" y="1170190"/>
            <a:ext cx="4314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申込〆切</a:t>
            </a:r>
            <a:r>
              <a:rPr lang="ja-JP" alt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日（金）</a:t>
            </a:r>
            <a:r>
              <a:rPr lang="en-US" altLang="ja-JP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-28715" y="1812794"/>
            <a:ext cx="6961258" cy="1087882"/>
            <a:chOff x="-28715" y="1228594"/>
            <a:chExt cx="6961258" cy="1087882"/>
          </a:xfrm>
        </p:grpSpPr>
        <p:sp>
          <p:nvSpPr>
            <p:cNvPr id="23" name="テキスト ボックス 7"/>
            <p:cNvSpPr txBox="1">
              <a:spLocks/>
            </p:cNvSpPr>
            <p:nvPr/>
          </p:nvSpPr>
          <p:spPr>
            <a:xfrm>
              <a:off x="-28715" y="2020923"/>
              <a:ext cx="6836982" cy="2955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8694" tIns="49347" rIns="98694" bIns="4934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1200" kern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下記参加申込書に必要事項をご記入の上、</a:t>
              </a:r>
              <a:r>
                <a:rPr lang="en-US" altLang="ja-JP" sz="1200" b="1" kern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FAX</a:t>
              </a:r>
              <a:r>
                <a:rPr lang="ja-JP" altLang="en-US" sz="1200" kern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または</a:t>
              </a:r>
              <a:r>
                <a:rPr lang="ja-JP" altLang="en-US" sz="1200" b="1" kern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メール</a:t>
              </a:r>
              <a:r>
                <a:rPr lang="ja-JP" altLang="en-US" sz="1200" kern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にてお申込みください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191785" y="1327638"/>
              <a:ext cx="37407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: </a:t>
              </a:r>
              <a:r>
                <a:rPr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keizai.sangyousinkou1@pref.hokkaido.lg.jp</a:t>
              </a:r>
              <a:endPara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27" name="グループ化 26"/>
            <p:cNvGrpSpPr/>
            <p:nvPr/>
          </p:nvGrpSpPr>
          <p:grpSpPr>
            <a:xfrm>
              <a:off x="2755556" y="1283642"/>
              <a:ext cx="477894" cy="395373"/>
              <a:chOff x="1078269" y="271434"/>
              <a:chExt cx="723105" cy="598239"/>
            </a:xfrm>
          </p:grpSpPr>
          <p:sp>
            <p:nvSpPr>
              <p:cNvPr id="28" name="角丸四角形 27"/>
              <p:cNvSpPr/>
              <p:nvPr/>
            </p:nvSpPr>
            <p:spPr>
              <a:xfrm>
                <a:off x="1078269" y="271434"/>
                <a:ext cx="723105" cy="598239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角丸四角形 28"/>
              <p:cNvSpPr/>
              <p:nvPr/>
            </p:nvSpPr>
            <p:spPr>
              <a:xfrm>
                <a:off x="1184937" y="398427"/>
                <a:ext cx="509769" cy="366329"/>
              </a:xfrm>
              <a:prstGeom prst="roundRect">
                <a:avLst>
                  <a:gd name="adj" fmla="val 1064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二等辺三角形 29"/>
              <p:cNvSpPr/>
              <p:nvPr/>
            </p:nvSpPr>
            <p:spPr>
              <a:xfrm flipH="1">
                <a:off x="1184936" y="568984"/>
                <a:ext cx="509770" cy="188148"/>
              </a:xfrm>
              <a:prstGeom prst="triangle">
                <a:avLst>
                  <a:gd name="adj" fmla="val 49498"/>
                </a:avLst>
              </a:pr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二等辺三角形 30"/>
              <p:cNvSpPr/>
              <p:nvPr/>
            </p:nvSpPr>
            <p:spPr>
              <a:xfrm flipH="1" flipV="1">
                <a:off x="1184936" y="393829"/>
                <a:ext cx="509770" cy="241993"/>
              </a:xfrm>
              <a:prstGeom prst="triangle">
                <a:avLst>
                  <a:gd name="adj" fmla="val 50432"/>
                </a:avLst>
              </a:pr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4" name="テキスト ボックス 43"/>
            <p:cNvSpPr txBox="1"/>
            <p:nvPr/>
          </p:nvSpPr>
          <p:spPr>
            <a:xfrm>
              <a:off x="996274" y="1316016"/>
              <a:ext cx="16996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: 011-232-2139</a:t>
              </a:r>
            </a:p>
          </p:txBody>
        </p:sp>
        <p:grpSp>
          <p:nvGrpSpPr>
            <p:cNvPr id="43" name="グループ化 42"/>
            <p:cNvGrpSpPr/>
            <p:nvPr/>
          </p:nvGrpSpPr>
          <p:grpSpPr>
            <a:xfrm>
              <a:off x="548876" y="1228594"/>
              <a:ext cx="473707" cy="450421"/>
              <a:chOff x="3912720" y="5177516"/>
              <a:chExt cx="780467" cy="645695"/>
            </a:xfrm>
          </p:grpSpPr>
          <p:sp>
            <p:nvSpPr>
              <p:cNvPr id="47" name="角丸四角形 46"/>
              <p:cNvSpPr/>
              <p:nvPr/>
            </p:nvSpPr>
            <p:spPr>
              <a:xfrm>
                <a:off x="3912720" y="5177516"/>
                <a:ext cx="780467" cy="64569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7712" bIns="0" rtlCol="0" anchor="ctr"/>
              <a:lstStyle/>
              <a:p>
                <a:pPr algn="ctr"/>
                <a:endParaRPr lang="ja-JP" altLang="en-US" sz="151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50" name="フリーフォーム 49"/>
              <p:cNvSpPr/>
              <p:nvPr/>
            </p:nvSpPr>
            <p:spPr>
              <a:xfrm>
                <a:off x="4054892" y="5238171"/>
                <a:ext cx="478803" cy="481111"/>
              </a:xfrm>
              <a:custGeom>
                <a:avLst/>
                <a:gdLst>
                  <a:gd name="connsiteX0" fmla="*/ 1250901 w 1944216"/>
                  <a:gd name="connsiteY0" fmla="*/ 1588437 h 1953584"/>
                  <a:gd name="connsiteX1" fmla="*/ 1178183 w 1944216"/>
                  <a:gd name="connsiteY1" fmla="*/ 1661155 h 1953584"/>
                  <a:gd name="connsiteX2" fmla="*/ 1178183 w 1944216"/>
                  <a:gd name="connsiteY2" fmla="*/ 1678549 h 1953584"/>
                  <a:gd name="connsiteX3" fmla="*/ 1250901 w 1944216"/>
                  <a:gd name="connsiteY3" fmla="*/ 1751267 h 1953584"/>
                  <a:gd name="connsiteX4" fmla="*/ 1323619 w 1944216"/>
                  <a:gd name="connsiteY4" fmla="*/ 1678549 h 1953584"/>
                  <a:gd name="connsiteX5" fmla="*/ 1323619 w 1944216"/>
                  <a:gd name="connsiteY5" fmla="*/ 1661155 h 1953584"/>
                  <a:gd name="connsiteX6" fmla="*/ 1250901 w 1944216"/>
                  <a:gd name="connsiteY6" fmla="*/ 1588437 h 1953584"/>
                  <a:gd name="connsiteX7" fmla="*/ 910239 w 1944216"/>
                  <a:gd name="connsiteY7" fmla="*/ 1588437 h 1953584"/>
                  <a:gd name="connsiteX8" fmla="*/ 837521 w 1944216"/>
                  <a:gd name="connsiteY8" fmla="*/ 1661155 h 1953584"/>
                  <a:gd name="connsiteX9" fmla="*/ 837521 w 1944216"/>
                  <a:gd name="connsiteY9" fmla="*/ 1678549 h 1953584"/>
                  <a:gd name="connsiteX10" fmla="*/ 910239 w 1944216"/>
                  <a:gd name="connsiteY10" fmla="*/ 1751267 h 1953584"/>
                  <a:gd name="connsiteX11" fmla="*/ 982957 w 1944216"/>
                  <a:gd name="connsiteY11" fmla="*/ 1678549 h 1953584"/>
                  <a:gd name="connsiteX12" fmla="*/ 982957 w 1944216"/>
                  <a:gd name="connsiteY12" fmla="*/ 1661155 h 1953584"/>
                  <a:gd name="connsiteX13" fmla="*/ 910239 w 1944216"/>
                  <a:gd name="connsiteY13" fmla="*/ 1588437 h 1953584"/>
                  <a:gd name="connsiteX14" fmla="*/ 1591563 w 1944216"/>
                  <a:gd name="connsiteY14" fmla="*/ 1575633 h 1953584"/>
                  <a:gd name="connsiteX15" fmla="*/ 1518845 w 1944216"/>
                  <a:gd name="connsiteY15" fmla="*/ 1648351 h 1953584"/>
                  <a:gd name="connsiteX16" fmla="*/ 1518845 w 1944216"/>
                  <a:gd name="connsiteY16" fmla="*/ 1665745 h 1953584"/>
                  <a:gd name="connsiteX17" fmla="*/ 1591563 w 1944216"/>
                  <a:gd name="connsiteY17" fmla="*/ 1738463 h 1953584"/>
                  <a:gd name="connsiteX18" fmla="*/ 1664281 w 1944216"/>
                  <a:gd name="connsiteY18" fmla="*/ 1665745 h 1953584"/>
                  <a:gd name="connsiteX19" fmla="*/ 1664281 w 1944216"/>
                  <a:gd name="connsiteY19" fmla="*/ 1648351 h 1953584"/>
                  <a:gd name="connsiteX20" fmla="*/ 1591563 w 1944216"/>
                  <a:gd name="connsiteY20" fmla="*/ 1575633 h 1953584"/>
                  <a:gd name="connsiteX21" fmla="*/ 1250901 w 1944216"/>
                  <a:gd name="connsiteY21" fmla="*/ 1290077 h 1953584"/>
                  <a:gd name="connsiteX22" fmla="*/ 1178183 w 1944216"/>
                  <a:gd name="connsiteY22" fmla="*/ 1362795 h 1953584"/>
                  <a:gd name="connsiteX23" fmla="*/ 1178183 w 1944216"/>
                  <a:gd name="connsiteY23" fmla="*/ 1380189 h 1953584"/>
                  <a:gd name="connsiteX24" fmla="*/ 1250901 w 1944216"/>
                  <a:gd name="connsiteY24" fmla="*/ 1452907 h 1953584"/>
                  <a:gd name="connsiteX25" fmla="*/ 1323619 w 1944216"/>
                  <a:gd name="connsiteY25" fmla="*/ 1380189 h 1953584"/>
                  <a:gd name="connsiteX26" fmla="*/ 1323619 w 1944216"/>
                  <a:gd name="connsiteY26" fmla="*/ 1362795 h 1953584"/>
                  <a:gd name="connsiteX27" fmla="*/ 1250901 w 1944216"/>
                  <a:gd name="connsiteY27" fmla="*/ 1290077 h 1953584"/>
                  <a:gd name="connsiteX28" fmla="*/ 910239 w 1944216"/>
                  <a:gd name="connsiteY28" fmla="*/ 1290077 h 1953584"/>
                  <a:gd name="connsiteX29" fmla="*/ 837521 w 1944216"/>
                  <a:gd name="connsiteY29" fmla="*/ 1362795 h 1953584"/>
                  <a:gd name="connsiteX30" fmla="*/ 837521 w 1944216"/>
                  <a:gd name="connsiteY30" fmla="*/ 1380189 h 1953584"/>
                  <a:gd name="connsiteX31" fmla="*/ 910239 w 1944216"/>
                  <a:gd name="connsiteY31" fmla="*/ 1452907 h 1953584"/>
                  <a:gd name="connsiteX32" fmla="*/ 982957 w 1944216"/>
                  <a:gd name="connsiteY32" fmla="*/ 1380189 h 1953584"/>
                  <a:gd name="connsiteX33" fmla="*/ 982957 w 1944216"/>
                  <a:gd name="connsiteY33" fmla="*/ 1362795 h 1953584"/>
                  <a:gd name="connsiteX34" fmla="*/ 910239 w 1944216"/>
                  <a:gd name="connsiteY34" fmla="*/ 1290077 h 1953584"/>
                  <a:gd name="connsiteX35" fmla="*/ 1591563 w 1944216"/>
                  <a:gd name="connsiteY35" fmla="*/ 1277273 h 1953584"/>
                  <a:gd name="connsiteX36" fmla="*/ 1518845 w 1944216"/>
                  <a:gd name="connsiteY36" fmla="*/ 1349991 h 1953584"/>
                  <a:gd name="connsiteX37" fmla="*/ 1518845 w 1944216"/>
                  <a:gd name="connsiteY37" fmla="*/ 1367385 h 1953584"/>
                  <a:gd name="connsiteX38" fmla="*/ 1591563 w 1944216"/>
                  <a:gd name="connsiteY38" fmla="*/ 1440103 h 1953584"/>
                  <a:gd name="connsiteX39" fmla="*/ 1664281 w 1944216"/>
                  <a:gd name="connsiteY39" fmla="*/ 1367385 h 1953584"/>
                  <a:gd name="connsiteX40" fmla="*/ 1664281 w 1944216"/>
                  <a:gd name="connsiteY40" fmla="*/ 1349991 h 1953584"/>
                  <a:gd name="connsiteX41" fmla="*/ 1591563 w 1944216"/>
                  <a:gd name="connsiteY41" fmla="*/ 1277273 h 1953584"/>
                  <a:gd name="connsiteX42" fmla="*/ 1250901 w 1944216"/>
                  <a:gd name="connsiteY42" fmla="*/ 991717 h 1953584"/>
                  <a:gd name="connsiteX43" fmla="*/ 1178183 w 1944216"/>
                  <a:gd name="connsiteY43" fmla="*/ 1064435 h 1953584"/>
                  <a:gd name="connsiteX44" fmla="*/ 1178183 w 1944216"/>
                  <a:gd name="connsiteY44" fmla="*/ 1081829 h 1953584"/>
                  <a:gd name="connsiteX45" fmla="*/ 1250901 w 1944216"/>
                  <a:gd name="connsiteY45" fmla="*/ 1154547 h 1953584"/>
                  <a:gd name="connsiteX46" fmla="*/ 1323619 w 1944216"/>
                  <a:gd name="connsiteY46" fmla="*/ 1081829 h 1953584"/>
                  <a:gd name="connsiteX47" fmla="*/ 1323619 w 1944216"/>
                  <a:gd name="connsiteY47" fmla="*/ 1064435 h 1953584"/>
                  <a:gd name="connsiteX48" fmla="*/ 1250901 w 1944216"/>
                  <a:gd name="connsiteY48" fmla="*/ 991717 h 1953584"/>
                  <a:gd name="connsiteX49" fmla="*/ 910239 w 1944216"/>
                  <a:gd name="connsiteY49" fmla="*/ 991717 h 1953584"/>
                  <a:gd name="connsiteX50" fmla="*/ 837521 w 1944216"/>
                  <a:gd name="connsiteY50" fmla="*/ 1064435 h 1953584"/>
                  <a:gd name="connsiteX51" fmla="*/ 837521 w 1944216"/>
                  <a:gd name="connsiteY51" fmla="*/ 1081829 h 1953584"/>
                  <a:gd name="connsiteX52" fmla="*/ 910239 w 1944216"/>
                  <a:gd name="connsiteY52" fmla="*/ 1154547 h 1953584"/>
                  <a:gd name="connsiteX53" fmla="*/ 982957 w 1944216"/>
                  <a:gd name="connsiteY53" fmla="*/ 1081829 h 1953584"/>
                  <a:gd name="connsiteX54" fmla="*/ 982957 w 1944216"/>
                  <a:gd name="connsiteY54" fmla="*/ 1064435 h 1953584"/>
                  <a:gd name="connsiteX55" fmla="*/ 910239 w 1944216"/>
                  <a:gd name="connsiteY55" fmla="*/ 991717 h 1953584"/>
                  <a:gd name="connsiteX56" fmla="*/ 1591563 w 1944216"/>
                  <a:gd name="connsiteY56" fmla="*/ 978913 h 1953584"/>
                  <a:gd name="connsiteX57" fmla="*/ 1518845 w 1944216"/>
                  <a:gd name="connsiteY57" fmla="*/ 1051631 h 1953584"/>
                  <a:gd name="connsiteX58" fmla="*/ 1518845 w 1944216"/>
                  <a:gd name="connsiteY58" fmla="*/ 1069025 h 1953584"/>
                  <a:gd name="connsiteX59" fmla="*/ 1591563 w 1944216"/>
                  <a:gd name="connsiteY59" fmla="*/ 1141743 h 1953584"/>
                  <a:gd name="connsiteX60" fmla="*/ 1664281 w 1944216"/>
                  <a:gd name="connsiteY60" fmla="*/ 1069025 h 1953584"/>
                  <a:gd name="connsiteX61" fmla="*/ 1664281 w 1944216"/>
                  <a:gd name="connsiteY61" fmla="*/ 1051631 h 1953584"/>
                  <a:gd name="connsiteX62" fmla="*/ 1591563 w 1944216"/>
                  <a:gd name="connsiteY62" fmla="*/ 978913 h 1953584"/>
                  <a:gd name="connsiteX63" fmla="*/ 798228 w 1944216"/>
                  <a:gd name="connsiteY63" fmla="*/ 739790 h 1953584"/>
                  <a:gd name="connsiteX64" fmla="*/ 757076 w 1944216"/>
                  <a:gd name="connsiteY64" fmla="*/ 756837 h 1953584"/>
                  <a:gd name="connsiteX65" fmla="*/ 740029 w 1944216"/>
                  <a:gd name="connsiteY65" fmla="*/ 797989 h 1953584"/>
                  <a:gd name="connsiteX66" fmla="*/ 757076 w 1944216"/>
                  <a:gd name="connsiteY66" fmla="*/ 839141 h 1953584"/>
                  <a:gd name="connsiteX67" fmla="*/ 798228 w 1944216"/>
                  <a:gd name="connsiteY67" fmla="*/ 856187 h 1953584"/>
                  <a:gd name="connsiteX68" fmla="*/ 1703574 w 1944216"/>
                  <a:gd name="connsiteY68" fmla="*/ 856188 h 1953584"/>
                  <a:gd name="connsiteX69" fmla="*/ 1761773 w 1944216"/>
                  <a:gd name="connsiteY69" fmla="*/ 797989 h 1953584"/>
                  <a:gd name="connsiteX70" fmla="*/ 1761774 w 1944216"/>
                  <a:gd name="connsiteY70" fmla="*/ 797989 h 1953584"/>
                  <a:gd name="connsiteX71" fmla="*/ 1703575 w 1944216"/>
                  <a:gd name="connsiteY71" fmla="*/ 739790 h 1953584"/>
                  <a:gd name="connsiteX72" fmla="*/ 309249 w 1944216"/>
                  <a:gd name="connsiteY72" fmla="*/ 448572 h 1953584"/>
                  <a:gd name="connsiteX73" fmla="*/ 556926 w 1944216"/>
                  <a:gd name="connsiteY73" fmla="*/ 696249 h 1953584"/>
                  <a:gd name="connsiteX74" fmla="*/ 556925 w 1944216"/>
                  <a:gd name="connsiteY74" fmla="*/ 1291709 h 1953584"/>
                  <a:gd name="connsiteX75" fmla="*/ 309248 w 1944216"/>
                  <a:gd name="connsiteY75" fmla="*/ 1539386 h 1953584"/>
                  <a:gd name="connsiteX76" fmla="*/ 309249 w 1944216"/>
                  <a:gd name="connsiteY76" fmla="*/ 1539385 h 1953584"/>
                  <a:gd name="connsiteX77" fmla="*/ 61572 w 1944216"/>
                  <a:gd name="connsiteY77" fmla="*/ 1291708 h 1953584"/>
                  <a:gd name="connsiteX78" fmla="*/ 61572 w 1944216"/>
                  <a:gd name="connsiteY78" fmla="*/ 696249 h 1953584"/>
                  <a:gd name="connsiteX79" fmla="*/ 309249 w 1944216"/>
                  <a:gd name="connsiteY79" fmla="*/ 448572 h 1953584"/>
                  <a:gd name="connsiteX80" fmla="*/ 1481747 w 1944216"/>
                  <a:gd name="connsiteY80" fmla="*/ 51558 h 1953584"/>
                  <a:gd name="connsiteX81" fmla="*/ 1646502 w 1944216"/>
                  <a:gd name="connsiteY81" fmla="*/ 220903 h 1953584"/>
                  <a:gd name="connsiteX82" fmla="*/ 1481747 w 1944216"/>
                  <a:gd name="connsiteY82" fmla="*/ 220903 h 1953584"/>
                  <a:gd name="connsiteX83" fmla="*/ 821250 w 1944216"/>
                  <a:gd name="connsiteY83" fmla="*/ 0 h 1953584"/>
                  <a:gd name="connsiteX84" fmla="*/ 1430300 w 1944216"/>
                  <a:gd name="connsiteY84" fmla="*/ 0 h 1953584"/>
                  <a:gd name="connsiteX85" fmla="*/ 1456504 w 1944216"/>
                  <a:gd name="connsiteY85" fmla="*/ 26934 h 1953584"/>
                  <a:gd name="connsiteX86" fmla="*/ 1456504 w 1944216"/>
                  <a:gd name="connsiteY86" fmla="*/ 246844 h 1953584"/>
                  <a:gd name="connsiteX87" fmla="*/ 1670456 w 1944216"/>
                  <a:gd name="connsiteY87" fmla="*/ 246844 h 1953584"/>
                  <a:gd name="connsiteX88" fmla="*/ 1679890 w 1944216"/>
                  <a:gd name="connsiteY88" fmla="*/ 256541 h 1953584"/>
                  <a:gd name="connsiteX89" fmla="*/ 1679890 w 1944216"/>
                  <a:gd name="connsiteY89" fmla="*/ 577448 h 1953584"/>
                  <a:gd name="connsiteX90" fmla="*/ 1714855 w 1944216"/>
                  <a:gd name="connsiteY90" fmla="*/ 577448 h 1953584"/>
                  <a:gd name="connsiteX91" fmla="*/ 1944216 w 1944216"/>
                  <a:gd name="connsiteY91" fmla="*/ 806809 h 1953584"/>
                  <a:gd name="connsiteX92" fmla="*/ 1944216 w 1944216"/>
                  <a:gd name="connsiteY92" fmla="*/ 1724223 h 1953584"/>
                  <a:gd name="connsiteX93" fmla="*/ 1714855 w 1944216"/>
                  <a:gd name="connsiteY93" fmla="*/ 1953584 h 1953584"/>
                  <a:gd name="connsiteX94" fmla="*/ 229361 w 1944216"/>
                  <a:gd name="connsiteY94" fmla="*/ 1953584 h 1953584"/>
                  <a:gd name="connsiteX95" fmla="*/ 0 w 1944216"/>
                  <a:gd name="connsiteY95" fmla="*/ 1724223 h 1953584"/>
                  <a:gd name="connsiteX96" fmla="*/ 0 w 1944216"/>
                  <a:gd name="connsiteY96" fmla="*/ 1299771 h 1953584"/>
                  <a:gd name="connsiteX97" fmla="*/ 6246 w 1944216"/>
                  <a:gd name="connsiteY97" fmla="*/ 1361725 h 1953584"/>
                  <a:gd name="connsiteX98" fmla="*/ 307457 w 1944216"/>
                  <a:gd name="connsiteY98" fmla="*/ 1607219 h 1953584"/>
                  <a:gd name="connsiteX99" fmla="*/ 307456 w 1944216"/>
                  <a:gd name="connsiteY99" fmla="*/ 1607220 h 1953584"/>
                  <a:gd name="connsiteX100" fmla="*/ 614914 w 1944216"/>
                  <a:gd name="connsiteY100" fmla="*/ 1299762 h 1953584"/>
                  <a:gd name="connsiteX101" fmla="*/ 614915 w 1944216"/>
                  <a:gd name="connsiteY101" fmla="*/ 676485 h 1953584"/>
                  <a:gd name="connsiteX102" fmla="*/ 608669 w 1944216"/>
                  <a:gd name="connsiteY102" fmla="*/ 614522 h 1953584"/>
                  <a:gd name="connsiteX103" fmla="*/ 597160 w 1944216"/>
                  <a:gd name="connsiteY103" fmla="*/ 577448 h 1953584"/>
                  <a:gd name="connsiteX104" fmla="*/ 821250 w 1944216"/>
                  <a:gd name="connsiteY104" fmla="*/ 577448 h 195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944216" h="1953584">
                    <a:moveTo>
                      <a:pt x="1250901" y="1588437"/>
                    </a:moveTo>
                    <a:cubicBezTo>
                      <a:pt x="1210740" y="1588437"/>
                      <a:pt x="1178183" y="1620994"/>
                      <a:pt x="1178183" y="1661155"/>
                    </a:cubicBezTo>
                    <a:lnTo>
                      <a:pt x="1178183" y="1678549"/>
                    </a:lnTo>
                    <a:cubicBezTo>
                      <a:pt x="1178183" y="1718710"/>
                      <a:pt x="1210740" y="1751267"/>
                      <a:pt x="1250901" y="1751267"/>
                    </a:cubicBezTo>
                    <a:cubicBezTo>
                      <a:pt x="1291062" y="1751267"/>
                      <a:pt x="1323619" y="1718710"/>
                      <a:pt x="1323619" y="1678549"/>
                    </a:cubicBezTo>
                    <a:lnTo>
                      <a:pt x="1323619" y="1661155"/>
                    </a:lnTo>
                    <a:cubicBezTo>
                      <a:pt x="1323619" y="1620994"/>
                      <a:pt x="1291062" y="1588437"/>
                      <a:pt x="1250901" y="1588437"/>
                    </a:cubicBezTo>
                    <a:close/>
                    <a:moveTo>
                      <a:pt x="910239" y="1588437"/>
                    </a:moveTo>
                    <a:cubicBezTo>
                      <a:pt x="870078" y="1588437"/>
                      <a:pt x="837521" y="1620994"/>
                      <a:pt x="837521" y="1661155"/>
                    </a:cubicBezTo>
                    <a:lnTo>
                      <a:pt x="837521" y="1678549"/>
                    </a:lnTo>
                    <a:cubicBezTo>
                      <a:pt x="837521" y="1718710"/>
                      <a:pt x="870078" y="1751267"/>
                      <a:pt x="910239" y="1751267"/>
                    </a:cubicBezTo>
                    <a:cubicBezTo>
                      <a:pt x="950400" y="1751267"/>
                      <a:pt x="982957" y="1718710"/>
                      <a:pt x="982957" y="1678549"/>
                    </a:cubicBezTo>
                    <a:lnTo>
                      <a:pt x="982957" y="1661155"/>
                    </a:lnTo>
                    <a:cubicBezTo>
                      <a:pt x="982957" y="1620994"/>
                      <a:pt x="950400" y="1588437"/>
                      <a:pt x="910239" y="1588437"/>
                    </a:cubicBezTo>
                    <a:close/>
                    <a:moveTo>
                      <a:pt x="1591563" y="1575633"/>
                    </a:moveTo>
                    <a:cubicBezTo>
                      <a:pt x="1551402" y="1575633"/>
                      <a:pt x="1518845" y="1608190"/>
                      <a:pt x="1518845" y="1648351"/>
                    </a:cubicBezTo>
                    <a:lnTo>
                      <a:pt x="1518845" y="1665745"/>
                    </a:lnTo>
                    <a:cubicBezTo>
                      <a:pt x="1518845" y="1705906"/>
                      <a:pt x="1551402" y="1738463"/>
                      <a:pt x="1591563" y="1738463"/>
                    </a:cubicBezTo>
                    <a:cubicBezTo>
                      <a:pt x="1631724" y="1738463"/>
                      <a:pt x="1664281" y="1705906"/>
                      <a:pt x="1664281" y="1665745"/>
                    </a:cubicBezTo>
                    <a:lnTo>
                      <a:pt x="1664281" y="1648351"/>
                    </a:lnTo>
                    <a:cubicBezTo>
                      <a:pt x="1664281" y="1608190"/>
                      <a:pt x="1631724" y="1575633"/>
                      <a:pt x="1591563" y="1575633"/>
                    </a:cubicBezTo>
                    <a:close/>
                    <a:moveTo>
                      <a:pt x="1250901" y="1290077"/>
                    </a:moveTo>
                    <a:cubicBezTo>
                      <a:pt x="1210740" y="1290077"/>
                      <a:pt x="1178183" y="1322634"/>
                      <a:pt x="1178183" y="1362795"/>
                    </a:cubicBezTo>
                    <a:lnTo>
                      <a:pt x="1178183" y="1380189"/>
                    </a:lnTo>
                    <a:cubicBezTo>
                      <a:pt x="1178183" y="1420350"/>
                      <a:pt x="1210740" y="1452907"/>
                      <a:pt x="1250901" y="1452907"/>
                    </a:cubicBezTo>
                    <a:cubicBezTo>
                      <a:pt x="1291062" y="1452907"/>
                      <a:pt x="1323619" y="1420350"/>
                      <a:pt x="1323619" y="1380189"/>
                    </a:cubicBezTo>
                    <a:lnTo>
                      <a:pt x="1323619" y="1362795"/>
                    </a:lnTo>
                    <a:cubicBezTo>
                      <a:pt x="1323619" y="1322634"/>
                      <a:pt x="1291062" y="1290077"/>
                      <a:pt x="1250901" y="1290077"/>
                    </a:cubicBezTo>
                    <a:close/>
                    <a:moveTo>
                      <a:pt x="910239" y="1290077"/>
                    </a:moveTo>
                    <a:cubicBezTo>
                      <a:pt x="870078" y="1290077"/>
                      <a:pt x="837521" y="1322634"/>
                      <a:pt x="837521" y="1362795"/>
                    </a:cubicBezTo>
                    <a:lnTo>
                      <a:pt x="837521" y="1380189"/>
                    </a:lnTo>
                    <a:cubicBezTo>
                      <a:pt x="837521" y="1420350"/>
                      <a:pt x="870078" y="1452907"/>
                      <a:pt x="910239" y="1452907"/>
                    </a:cubicBezTo>
                    <a:cubicBezTo>
                      <a:pt x="950400" y="1452907"/>
                      <a:pt x="982957" y="1420350"/>
                      <a:pt x="982957" y="1380189"/>
                    </a:cubicBezTo>
                    <a:lnTo>
                      <a:pt x="982957" y="1362795"/>
                    </a:lnTo>
                    <a:cubicBezTo>
                      <a:pt x="982957" y="1322634"/>
                      <a:pt x="950400" y="1290077"/>
                      <a:pt x="910239" y="1290077"/>
                    </a:cubicBezTo>
                    <a:close/>
                    <a:moveTo>
                      <a:pt x="1591563" y="1277273"/>
                    </a:moveTo>
                    <a:cubicBezTo>
                      <a:pt x="1551402" y="1277273"/>
                      <a:pt x="1518845" y="1309830"/>
                      <a:pt x="1518845" y="1349991"/>
                    </a:cubicBezTo>
                    <a:lnTo>
                      <a:pt x="1518845" y="1367385"/>
                    </a:lnTo>
                    <a:cubicBezTo>
                      <a:pt x="1518845" y="1407546"/>
                      <a:pt x="1551402" y="1440103"/>
                      <a:pt x="1591563" y="1440103"/>
                    </a:cubicBezTo>
                    <a:cubicBezTo>
                      <a:pt x="1631724" y="1440103"/>
                      <a:pt x="1664281" y="1407546"/>
                      <a:pt x="1664281" y="1367385"/>
                    </a:cubicBezTo>
                    <a:lnTo>
                      <a:pt x="1664281" y="1349991"/>
                    </a:lnTo>
                    <a:cubicBezTo>
                      <a:pt x="1664281" y="1309830"/>
                      <a:pt x="1631724" y="1277273"/>
                      <a:pt x="1591563" y="1277273"/>
                    </a:cubicBezTo>
                    <a:close/>
                    <a:moveTo>
                      <a:pt x="1250901" y="991717"/>
                    </a:moveTo>
                    <a:cubicBezTo>
                      <a:pt x="1210740" y="991717"/>
                      <a:pt x="1178183" y="1024274"/>
                      <a:pt x="1178183" y="1064435"/>
                    </a:cubicBezTo>
                    <a:lnTo>
                      <a:pt x="1178183" y="1081829"/>
                    </a:lnTo>
                    <a:cubicBezTo>
                      <a:pt x="1178183" y="1121990"/>
                      <a:pt x="1210740" y="1154547"/>
                      <a:pt x="1250901" y="1154547"/>
                    </a:cubicBezTo>
                    <a:cubicBezTo>
                      <a:pt x="1291062" y="1154547"/>
                      <a:pt x="1323619" y="1121990"/>
                      <a:pt x="1323619" y="1081829"/>
                    </a:cubicBezTo>
                    <a:lnTo>
                      <a:pt x="1323619" y="1064435"/>
                    </a:lnTo>
                    <a:cubicBezTo>
                      <a:pt x="1323619" y="1024274"/>
                      <a:pt x="1291062" y="991717"/>
                      <a:pt x="1250901" y="991717"/>
                    </a:cubicBezTo>
                    <a:close/>
                    <a:moveTo>
                      <a:pt x="910239" y="991717"/>
                    </a:moveTo>
                    <a:cubicBezTo>
                      <a:pt x="870078" y="991717"/>
                      <a:pt x="837521" y="1024274"/>
                      <a:pt x="837521" y="1064435"/>
                    </a:cubicBezTo>
                    <a:lnTo>
                      <a:pt x="837521" y="1081829"/>
                    </a:lnTo>
                    <a:cubicBezTo>
                      <a:pt x="837521" y="1121990"/>
                      <a:pt x="870078" y="1154547"/>
                      <a:pt x="910239" y="1154547"/>
                    </a:cubicBezTo>
                    <a:cubicBezTo>
                      <a:pt x="950400" y="1154547"/>
                      <a:pt x="982957" y="1121990"/>
                      <a:pt x="982957" y="1081829"/>
                    </a:cubicBezTo>
                    <a:lnTo>
                      <a:pt x="982957" y="1064435"/>
                    </a:lnTo>
                    <a:cubicBezTo>
                      <a:pt x="982957" y="1024274"/>
                      <a:pt x="950400" y="991717"/>
                      <a:pt x="910239" y="991717"/>
                    </a:cubicBezTo>
                    <a:close/>
                    <a:moveTo>
                      <a:pt x="1591563" y="978913"/>
                    </a:moveTo>
                    <a:cubicBezTo>
                      <a:pt x="1551402" y="978913"/>
                      <a:pt x="1518845" y="1011470"/>
                      <a:pt x="1518845" y="1051631"/>
                    </a:cubicBezTo>
                    <a:lnTo>
                      <a:pt x="1518845" y="1069025"/>
                    </a:lnTo>
                    <a:cubicBezTo>
                      <a:pt x="1518845" y="1109186"/>
                      <a:pt x="1551402" y="1141743"/>
                      <a:pt x="1591563" y="1141743"/>
                    </a:cubicBezTo>
                    <a:cubicBezTo>
                      <a:pt x="1631724" y="1141743"/>
                      <a:pt x="1664281" y="1109186"/>
                      <a:pt x="1664281" y="1069025"/>
                    </a:cubicBezTo>
                    <a:lnTo>
                      <a:pt x="1664281" y="1051631"/>
                    </a:lnTo>
                    <a:cubicBezTo>
                      <a:pt x="1664281" y="1011470"/>
                      <a:pt x="1631724" y="978913"/>
                      <a:pt x="1591563" y="978913"/>
                    </a:cubicBezTo>
                    <a:close/>
                    <a:moveTo>
                      <a:pt x="798228" y="739790"/>
                    </a:moveTo>
                    <a:cubicBezTo>
                      <a:pt x="782157" y="739790"/>
                      <a:pt x="767608" y="746305"/>
                      <a:pt x="757076" y="756837"/>
                    </a:cubicBezTo>
                    <a:lnTo>
                      <a:pt x="740029" y="797989"/>
                    </a:lnTo>
                    <a:lnTo>
                      <a:pt x="757076" y="839141"/>
                    </a:lnTo>
                    <a:cubicBezTo>
                      <a:pt x="767608" y="849673"/>
                      <a:pt x="782157" y="856187"/>
                      <a:pt x="798228" y="856187"/>
                    </a:cubicBezTo>
                    <a:lnTo>
                      <a:pt x="1703574" y="856188"/>
                    </a:lnTo>
                    <a:cubicBezTo>
                      <a:pt x="1735716" y="856188"/>
                      <a:pt x="1761773" y="830131"/>
                      <a:pt x="1761773" y="797989"/>
                    </a:cubicBezTo>
                    <a:lnTo>
                      <a:pt x="1761774" y="797989"/>
                    </a:lnTo>
                    <a:cubicBezTo>
                      <a:pt x="1761774" y="765847"/>
                      <a:pt x="1735717" y="739790"/>
                      <a:pt x="1703575" y="739790"/>
                    </a:cubicBezTo>
                    <a:close/>
                    <a:moveTo>
                      <a:pt x="309249" y="448572"/>
                    </a:moveTo>
                    <a:cubicBezTo>
                      <a:pt x="446037" y="448572"/>
                      <a:pt x="556926" y="559461"/>
                      <a:pt x="556926" y="696249"/>
                    </a:cubicBezTo>
                    <a:cubicBezTo>
                      <a:pt x="556926" y="894736"/>
                      <a:pt x="556925" y="1093222"/>
                      <a:pt x="556925" y="1291709"/>
                    </a:cubicBezTo>
                    <a:cubicBezTo>
                      <a:pt x="556925" y="1428497"/>
                      <a:pt x="446036" y="1539386"/>
                      <a:pt x="309248" y="1539386"/>
                    </a:cubicBezTo>
                    <a:lnTo>
                      <a:pt x="309249" y="1539385"/>
                    </a:lnTo>
                    <a:cubicBezTo>
                      <a:pt x="172461" y="1539385"/>
                      <a:pt x="61572" y="1428496"/>
                      <a:pt x="61572" y="1291708"/>
                    </a:cubicBezTo>
                    <a:lnTo>
                      <a:pt x="61572" y="696249"/>
                    </a:lnTo>
                    <a:cubicBezTo>
                      <a:pt x="61572" y="559461"/>
                      <a:pt x="172461" y="448572"/>
                      <a:pt x="309249" y="448572"/>
                    </a:cubicBezTo>
                    <a:close/>
                    <a:moveTo>
                      <a:pt x="1481747" y="51558"/>
                    </a:moveTo>
                    <a:lnTo>
                      <a:pt x="1646502" y="220903"/>
                    </a:lnTo>
                    <a:lnTo>
                      <a:pt x="1481747" y="220903"/>
                    </a:lnTo>
                    <a:close/>
                    <a:moveTo>
                      <a:pt x="821250" y="0"/>
                    </a:moveTo>
                    <a:lnTo>
                      <a:pt x="1430300" y="0"/>
                    </a:lnTo>
                    <a:lnTo>
                      <a:pt x="1456504" y="26934"/>
                    </a:lnTo>
                    <a:lnTo>
                      <a:pt x="1456504" y="246844"/>
                    </a:lnTo>
                    <a:lnTo>
                      <a:pt x="1670456" y="246844"/>
                    </a:lnTo>
                    <a:lnTo>
                      <a:pt x="1679890" y="256541"/>
                    </a:lnTo>
                    <a:lnTo>
                      <a:pt x="1679890" y="577448"/>
                    </a:lnTo>
                    <a:lnTo>
                      <a:pt x="1714855" y="577448"/>
                    </a:lnTo>
                    <a:cubicBezTo>
                      <a:pt x="1841528" y="577448"/>
                      <a:pt x="1944216" y="680136"/>
                      <a:pt x="1944216" y="806809"/>
                    </a:cubicBezTo>
                    <a:lnTo>
                      <a:pt x="1944216" y="1724223"/>
                    </a:lnTo>
                    <a:cubicBezTo>
                      <a:pt x="1944216" y="1850896"/>
                      <a:pt x="1841528" y="1953584"/>
                      <a:pt x="1714855" y="1953584"/>
                    </a:cubicBezTo>
                    <a:lnTo>
                      <a:pt x="229361" y="1953584"/>
                    </a:lnTo>
                    <a:cubicBezTo>
                      <a:pt x="102688" y="1953584"/>
                      <a:pt x="0" y="1850896"/>
                      <a:pt x="0" y="1724223"/>
                    </a:cubicBezTo>
                    <a:lnTo>
                      <a:pt x="0" y="1299771"/>
                    </a:lnTo>
                    <a:lnTo>
                      <a:pt x="6246" y="1361725"/>
                    </a:lnTo>
                    <a:cubicBezTo>
                      <a:pt x="34915" y="1501828"/>
                      <a:pt x="158879" y="1607219"/>
                      <a:pt x="307457" y="1607219"/>
                    </a:cubicBezTo>
                    <a:lnTo>
                      <a:pt x="307456" y="1607220"/>
                    </a:lnTo>
                    <a:cubicBezTo>
                      <a:pt x="477260" y="1607220"/>
                      <a:pt x="614914" y="1469566"/>
                      <a:pt x="614914" y="1299762"/>
                    </a:cubicBezTo>
                    <a:cubicBezTo>
                      <a:pt x="614914" y="1092003"/>
                      <a:pt x="614915" y="884244"/>
                      <a:pt x="614915" y="676485"/>
                    </a:cubicBezTo>
                    <a:cubicBezTo>
                      <a:pt x="614915" y="655260"/>
                      <a:pt x="612764" y="634537"/>
                      <a:pt x="608669" y="614522"/>
                    </a:cubicBezTo>
                    <a:lnTo>
                      <a:pt x="597160" y="577448"/>
                    </a:lnTo>
                    <a:lnTo>
                      <a:pt x="821250" y="5774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4138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4313</TotalTime>
  <Words>201</Words>
  <Application>Microsoft Office PowerPoint</Application>
  <PresentationFormat>A4 210 x 297 mm</PresentationFormat>
  <Paragraphs>58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Meiryo UI</vt:lpstr>
      <vt:lpstr>ＭＳ Ｐゴシック</vt:lpstr>
      <vt:lpstr>ＭＳ Ｐ明朝</vt:lpstr>
      <vt:lpstr>ＭＳ 明朝</vt:lpstr>
      <vt:lpstr>メイリオ</vt:lpstr>
      <vt:lpstr>游ゴシック Medium</vt:lpstr>
      <vt:lpstr>Arial</vt:lpstr>
      <vt:lpstr>Century Gothic</vt:lpstr>
      <vt:lpstr>Garamond</vt:lpstr>
      <vt:lpstr>Times New Roman</vt:lpstr>
      <vt:lpstr>オーガニック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松島＿愛（ものづくり産業グループ）</dc:creator>
  <cp:lastModifiedBy>もの係（倉沢）</cp:lastModifiedBy>
  <cp:revision>414</cp:revision>
  <cp:lastPrinted>2023-02-17T06:26:16Z</cp:lastPrinted>
  <dcterms:created xsi:type="dcterms:W3CDTF">2016-05-20T08:26:17Z</dcterms:created>
  <dcterms:modified xsi:type="dcterms:W3CDTF">2023-02-17T06:46:07Z</dcterms:modified>
</cp:coreProperties>
</file>