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11963" cy="99425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CCFA"/>
    <a:srgbClr val="CC6600"/>
    <a:srgbClr val="99CCFF"/>
    <a:srgbClr val="66FFFF"/>
    <a:srgbClr val="99FF66"/>
    <a:srgbClr val="990000"/>
    <a:srgbClr val="FF6600"/>
    <a:srgbClr val="FF9966"/>
    <a:srgbClr val="00CC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249" autoAdjust="0"/>
  </p:normalViewPr>
  <p:slideViewPr>
    <p:cSldViewPr snapToGrid="0">
      <p:cViewPr>
        <p:scale>
          <a:sx n="125" d="100"/>
          <a:sy n="125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52440" cy="499125"/>
          </a:xfrm>
          <a:prstGeom prst="rect">
            <a:avLst/>
          </a:prstGeom>
        </p:spPr>
        <p:txBody>
          <a:bodyPr vert="horz" lIns="92245" tIns="46124" rIns="92245" bIns="461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7918" y="0"/>
            <a:ext cx="2952439" cy="499125"/>
          </a:xfrm>
          <a:prstGeom prst="rect">
            <a:avLst/>
          </a:prstGeom>
        </p:spPr>
        <p:txBody>
          <a:bodyPr vert="horz" lIns="92245" tIns="46124" rIns="92245" bIns="46124" rtlCol="0"/>
          <a:lstStyle>
            <a:lvl1pPr algn="r">
              <a:defRPr sz="1200"/>
            </a:lvl1pPr>
          </a:lstStyle>
          <a:p>
            <a:fld id="{8BAAFBE0-920D-4653-BD7E-64D111756AA0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4" rIns="92245" bIns="461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19" y="4784885"/>
            <a:ext cx="5450534" cy="3914614"/>
          </a:xfrm>
          <a:prstGeom prst="rect">
            <a:avLst/>
          </a:prstGeom>
        </p:spPr>
        <p:txBody>
          <a:bodyPr vert="horz" lIns="92245" tIns="46124" rIns="92245" bIns="461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3388"/>
            <a:ext cx="2952440" cy="499125"/>
          </a:xfrm>
          <a:prstGeom prst="rect">
            <a:avLst/>
          </a:prstGeom>
        </p:spPr>
        <p:txBody>
          <a:bodyPr vert="horz" lIns="92245" tIns="46124" rIns="92245" bIns="461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7918" y="9443388"/>
            <a:ext cx="2952439" cy="499125"/>
          </a:xfrm>
          <a:prstGeom prst="rect">
            <a:avLst/>
          </a:prstGeom>
        </p:spPr>
        <p:txBody>
          <a:bodyPr vert="horz" lIns="92245" tIns="46124" rIns="92245" bIns="46124" rtlCol="0" anchor="b"/>
          <a:lstStyle>
            <a:lvl1pPr algn="r">
              <a:defRPr sz="1200"/>
            </a:lvl1pPr>
          </a:lstStyle>
          <a:p>
            <a:fld id="{E63B9E8E-13E0-4692-AE2E-B42A76778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84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9E8E-13E0-4692-AE2E-B42A767781D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9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01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38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6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8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85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19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40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4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78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80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3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3CCE-CE40-4746-8971-D07683F2C8F8}" type="datetimeFigureOut">
              <a:rPr kumimoji="1" lang="ja-JP" altLang="en-US" smtClean="0"/>
              <a:t>2018/10/9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A0A6D-1D45-422D-9D9F-E024E9383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60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47650" y="1085229"/>
            <a:ext cx="6334125" cy="6921853"/>
          </a:xfrm>
          <a:prstGeom prst="rect">
            <a:avLst/>
          </a:prstGeom>
          <a:noFill/>
          <a:ln w="190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894358" y="6889077"/>
            <a:ext cx="3040707" cy="374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ja-JP" sz="14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募集期限</a:t>
            </a:r>
            <a:r>
              <a:rPr lang="ja-JP" altLang="en-US" sz="14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b="1" u="sng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1400" b="1" u="sng" kern="1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b="1" u="sng" kern="1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b="1" u="sng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まで</a:t>
            </a:r>
            <a:endParaRPr lang="ja-JP" altLang="ja-JP" sz="105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06868" y="8671295"/>
            <a:ext cx="5893352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＜お申し込み先＞</a:t>
            </a:r>
            <a:endParaRPr lang="en-US" altLang="ja-JP" sz="1200" b="1" kern="100" dirty="0" smtClean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株式会社石田大成社　札幌営業部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本</a:t>
            </a: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委託先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altLang="ja-JP" sz="1200" b="1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060-0061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札幌市中央区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南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条西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6-11</a:t>
            </a:r>
            <a:r>
              <a:rPr lang="ja-JP" altLang="en-US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札幌北辰ビル</a:t>
            </a:r>
            <a:r>
              <a:rPr lang="en-US" altLang="ja-JP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階</a:t>
            </a: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endParaRPr lang="ja-JP" altLang="ja-JP" sz="1200" b="1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TEL</a:t>
            </a:r>
            <a:r>
              <a:rPr lang="zh-CN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011-219-1720 </a:t>
            </a: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011-219-1721</a:t>
            </a:r>
          </a:p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担当：那須　　</a:t>
            </a:r>
            <a:r>
              <a:rPr lang="en-US" altLang="ja-JP" sz="1200" b="1" kern="1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mai_nasu@itp.co.jp</a:t>
            </a:r>
            <a:endParaRPr lang="ja-JP" altLang="ja-JP" sz="1200" b="1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4775" y="183737"/>
            <a:ext cx="5175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北海道</a:t>
            </a:r>
            <a: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 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ベトナム　</a:t>
            </a:r>
            <a: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 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国際ビジネス商談会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kumimoji="1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参加申込書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kumimoji="1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5570"/>
              </p:ext>
            </p:extLst>
          </p:nvPr>
        </p:nvGraphicFramePr>
        <p:xfrm>
          <a:off x="447957" y="3017822"/>
          <a:ext cx="5982085" cy="1770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719"/>
                <a:gridCol w="1803613"/>
                <a:gridCol w="970554"/>
                <a:gridCol w="2041199"/>
              </a:tblGrid>
              <a:tr h="304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企業・団体名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5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ご担当者氏名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55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住所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8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6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E-mail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69286"/>
              </p:ext>
            </p:extLst>
          </p:nvPr>
        </p:nvGraphicFramePr>
        <p:xfrm>
          <a:off x="449429" y="5133533"/>
          <a:ext cx="5977323" cy="1274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421"/>
                <a:gridCol w="1797050"/>
                <a:gridCol w="1168400"/>
                <a:gridCol w="1232452"/>
              </a:tblGrid>
              <a:tr h="2935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役職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事前勉強会（札幌）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セミナー＆商談会・視察会（ベトナム）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911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259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×</a:t>
                      </a:r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594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　・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×</a:t>
                      </a:r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03259"/>
              </p:ext>
            </p:extLst>
          </p:nvPr>
        </p:nvGraphicFramePr>
        <p:xfrm>
          <a:off x="466363" y="2072833"/>
          <a:ext cx="3038838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838"/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参加　　　・　　不参加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207436" y="8077579"/>
            <a:ext cx="4293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+mn-ea"/>
              </a:rPr>
              <a:t>＜</a:t>
            </a:r>
            <a:r>
              <a:rPr lang="ja-JP" altLang="en-US" sz="1400" b="1" dirty="0">
                <a:latin typeface="+mn-ea"/>
              </a:rPr>
              <a:t>主催</a:t>
            </a:r>
            <a:r>
              <a:rPr kumimoji="1" lang="ja-JP" altLang="en-US" sz="1400" b="1" dirty="0" smtClean="0">
                <a:latin typeface="+mn-ea"/>
              </a:rPr>
              <a:t>＞</a:t>
            </a:r>
            <a:endParaRPr kumimoji="1" lang="en-US" altLang="ja-JP" sz="1400" b="1" dirty="0" smtClean="0">
              <a:latin typeface="+mn-ea"/>
            </a:endParaRPr>
          </a:p>
          <a:p>
            <a:pPr algn="ctr"/>
            <a:r>
              <a:rPr lang="ja-JP" altLang="en-US" sz="1400" b="1" dirty="0" smtClean="0">
                <a:latin typeface="+mn-ea"/>
              </a:rPr>
              <a:t>北海道・札幌市海外拠点連携協議会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137" y="1576450"/>
            <a:ext cx="2884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■</a:t>
            </a:r>
            <a:r>
              <a:rPr kumimoji="1" lang="ja-JP" altLang="en-US" sz="1400" b="1" dirty="0" smtClean="0"/>
              <a:t>ベトナム現地セミナー＆商談会</a:t>
            </a:r>
            <a:endParaRPr kumimoji="1" lang="ja-JP" altLang="en-US" sz="1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4865" y="2708611"/>
            <a:ext cx="1133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■基本</a:t>
            </a:r>
            <a:r>
              <a:rPr kumimoji="1" lang="ja-JP" altLang="en-US" sz="1400" b="1" dirty="0" smtClean="0"/>
              <a:t>情報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2137" y="4824322"/>
            <a:ext cx="1407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■参加者リスト</a:t>
            </a:r>
            <a:endParaRPr kumimoji="1" lang="ja-JP" altLang="en-US" sz="14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3977" y="2371038"/>
            <a:ext cx="4551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ベトナム企業に自社の会社や工場、製品などを直に</a:t>
            </a:r>
            <a:r>
              <a:rPr kumimoji="1" lang="en-US" altLang="ja-JP" sz="800" dirty="0" smtClean="0"/>
              <a:t>PR</a:t>
            </a:r>
            <a:r>
              <a:rPr kumimoji="1" lang="ja-JP" altLang="en-US" sz="800" dirty="0" smtClean="0"/>
              <a:t>するチャンスですので、是非ご検討ください。</a:t>
            </a:r>
            <a:endParaRPr kumimoji="1" lang="en-US" altLang="ja-JP" sz="800" dirty="0" smtClean="0"/>
          </a:p>
          <a:p>
            <a:r>
              <a:rPr lang="en-US" altLang="ja-JP" sz="800" dirty="0"/>
              <a:t>※</a:t>
            </a:r>
            <a:r>
              <a:rPr lang="ja-JP" altLang="en-US" sz="800" dirty="0"/>
              <a:t>ブースごとに</a:t>
            </a:r>
            <a:r>
              <a:rPr lang="en-US" altLang="ja-JP" sz="800" dirty="0"/>
              <a:t>1</a:t>
            </a:r>
            <a:r>
              <a:rPr lang="ja-JP" altLang="en-US" sz="800" dirty="0"/>
              <a:t>名の通訳を配置する予定</a:t>
            </a:r>
            <a:r>
              <a:rPr lang="ja-JP" altLang="en-US" sz="800" dirty="0" smtClean="0"/>
              <a:t>です。</a:t>
            </a:r>
            <a:endParaRPr lang="ja-JP" altLang="en-US" sz="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11291" y="3395942"/>
            <a:ext cx="8627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〒</a:t>
            </a:r>
            <a:endParaRPr kumimoji="1" lang="ja-JP" altLang="en-US" sz="7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79308" y="6452652"/>
            <a:ext cx="1598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（いずれかに○を付けてください）</a:t>
            </a:r>
            <a:endParaRPr kumimoji="1" lang="ja-JP" altLang="en-US" sz="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2137" y="1845797"/>
            <a:ext cx="16679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（いずれかに○を付けてください）</a:t>
            </a:r>
            <a:endParaRPr kumimoji="1" lang="ja-JP" altLang="en-US" sz="800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05524"/>
              </p:ext>
            </p:extLst>
          </p:nvPr>
        </p:nvGraphicFramePr>
        <p:xfrm>
          <a:off x="447314" y="1196896"/>
          <a:ext cx="263878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86"/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環境・農業等の技術交流分野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561338" y="7464467"/>
            <a:ext cx="5738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lang="ja-JP" altLang="en-US" sz="900" dirty="0" smtClean="0"/>
              <a:t>北海道・札幌市では、現在、ＡＳＥＡＮマーケット販路開拓事業（ベトナム）も募集しております。</a:t>
            </a:r>
            <a:endParaRPr kumimoji="1" lang="en-US" altLang="ja-JP" sz="900" dirty="0" smtClean="0"/>
          </a:p>
          <a:p>
            <a:r>
              <a:rPr lang="en-US" altLang="ja-JP" sz="900" dirty="0" smtClean="0"/>
              <a:t>※</a:t>
            </a:r>
            <a:r>
              <a:rPr lang="ja-JP" altLang="en-US" sz="900" dirty="0"/>
              <a:t>北海道</a:t>
            </a:r>
            <a:r>
              <a:rPr lang="ja-JP" altLang="en-US" sz="900" dirty="0" smtClean="0"/>
              <a:t>では、ベトナムとの人材交流事業も募集しております。混同せぬ様、ご留意下さい</a:t>
            </a:r>
            <a:r>
              <a:rPr lang="ja-JP" altLang="en-US" sz="900" dirty="0" smtClean="0"/>
              <a:t>。</a:t>
            </a:r>
            <a:endParaRPr lang="en-US" altLang="ja-JP" sz="900" dirty="0" smtClean="0"/>
          </a:p>
        </p:txBody>
      </p:sp>
    </p:spTree>
    <p:extLst>
      <p:ext uri="{BB962C8B-B14F-4D97-AF65-F5344CB8AC3E}">
        <p14:creationId xmlns:p14="http://schemas.microsoft.com/office/powerpoint/2010/main" val="42774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190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小林＿学史</dc:creator>
  <cp:lastModifiedBy>那須 麻衣</cp:lastModifiedBy>
  <cp:revision>131</cp:revision>
  <cp:lastPrinted>2018-10-09T04:51:36Z</cp:lastPrinted>
  <dcterms:modified xsi:type="dcterms:W3CDTF">2018-10-09T04:57:36Z</dcterms:modified>
</cp:coreProperties>
</file>