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86" r:id="rId3"/>
    <p:sldId id="280" r:id="rId4"/>
    <p:sldId id="278" r:id="rId5"/>
    <p:sldId id="271" r:id="rId6"/>
    <p:sldId id="267" r:id="rId7"/>
    <p:sldId id="288" r:id="rId8"/>
    <p:sldId id="263" r:id="rId9"/>
    <p:sldId id="257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234E3D-F02A-DEE0-604E-65602783F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032741E-F130-72B9-5A1E-FDDE59B35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DABFB6-5DEF-E66E-C5B1-8CE70B41A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EB798E-3113-9CC7-31DF-9CD6BCF17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0B1A10-2431-E40A-9B7C-AAAC254C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832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AE8FE1-B2A7-A3A9-1F1A-4CEF1A584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94130BC-3350-2587-90A7-4AEB650F32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B84B88-1C33-6C30-6E31-2C8300A85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B4B938-936A-3FFE-F0AA-AFD5FD7B5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ED258F-AD9E-9CB9-860F-724E10313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690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6BD521C-0320-F31B-939E-E669344E0C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45BD12C-3A26-06AE-A067-11854D973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43ED10-9FCD-8868-D1EC-3491BC61E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1F6871-8C22-6DC8-AF45-25F58DEBD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03A538-04F0-2AD4-D860-5F13F3598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615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FE857F-2CBD-27DE-5833-8AD8D6C1D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D6FF98-D87D-6BBF-9262-14CAFFE7F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3D20FA-FDE3-A35A-8DA2-255F6E5B4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F24500-BF70-85CD-A3EF-200C01B97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350159-FE95-3AF2-2DC2-AEBB02F9C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09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A285AA-F6EF-5BD4-F019-A6A265900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ADC36D-0165-E303-5B96-6CC481965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4133E8-82DD-1EBF-9946-F10AFBDBF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31BA00-9EB3-E4F0-37CD-EFD332E4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511E62-8BAF-F784-CDAC-4CB42635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766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72BEB4-5A74-7F26-6381-0686DAF72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CB50BB-03A9-B89C-10FB-2D7F497136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4AF1D01-3128-0B82-902D-9C55937F3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1996F7-6045-68A5-D542-14F18AAF1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06FC7A-47EA-29A0-99E2-E14395DD4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A22837-B210-E51F-3D08-858399578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434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B49-ED52-1FDA-3A8B-2E3DC7E1B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DA56A9-A313-03CE-580D-D4AFE150F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2A48009-A434-D839-3A70-603E9468B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2609D58-68C0-9C62-6F04-D0DF4BCCDE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07A2130-C5D9-36FE-28A9-25CCD19C1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E722DAD-85A9-F2B6-F790-3B5931C08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58338B6-7F73-6D22-816B-DC4F9B504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6F6E2A9-A658-1EE0-F4DA-A5D377930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68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167EBC-4982-2A57-D98A-0D968D76C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1A742CA-FC56-214B-44E1-E31379B96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C62735C-BC26-0060-A8A5-AC98022EB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6AA536B-5B15-92EF-3DAD-0D2005F69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39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FD15AAD-512A-A09B-5E65-B69047C47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31997DF-A10E-C1C1-1428-DE870934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72E332-BE85-7E4C-851E-B29387570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815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89EC36-D9DF-2356-0D7D-EDC24387C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6174C0-11B4-0802-F717-08C43882C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223B66-578A-BE2F-D1D2-B57C1B1DC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4B07F55-478A-BA26-2550-6958A38C9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C083B4-9FFA-86D6-4660-5DB215D6B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851377-8D1B-6987-412E-E21FBD21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03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9BA88B-47BD-FE68-8F23-22ED89558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FE41B81-98F2-BE8D-F03D-949FF10164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807F5C-FB4A-EF68-F9DF-E3B47DAEB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FEB4E6-8CED-9D64-9BF8-6B0D163DB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B4BF16-665E-C310-9104-169091278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87CC33-B31C-0956-928D-1C2ADB455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68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A86BA51-EA10-B147-BA55-5936E8000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65C3EE-9375-CC4B-F618-4166CC306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3AFD3F-8C48-9AEB-17B4-83B69EB423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CB6A63-B147-499F-9676-C9D4650446B3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B85B73-1639-AB09-E647-E336FA5CD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F1382B-57E9-FA7D-AD48-A7F03BCF6B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73154-E8EE-4CAF-B382-B536F4DFF4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681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jpg"/><Relationship Id="rId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jpg"/><Relationship Id="rId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1043420" y="3339569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天気予報</a:t>
            </a:r>
          </a:p>
        </p:txBody>
      </p:sp>
      <p:pic>
        <p:nvPicPr>
          <p:cNvPr id="3" name="図 2" descr="黒い背景と男性の絵&#10;&#10;低い精度で自動的に生成された説明">
            <a:extLst>
              <a:ext uri="{FF2B5EF4-FFF2-40B4-BE49-F238E27FC236}">
                <a16:creationId xmlns:a16="http://schemas.microsoft.com/office/drawing/2014/main" id="{36387676-AF8D-AAA7-71D0-76211246C6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5" y="-28287"/>
            <a:ext cx="3238500" cy="3238500"/>
          </a:xfrm>
          <a:prstGeom prst="rect">
            <a:avLst/>
          </a:prstGeom>
        </p:spPr>
      </p:pic>
      <p:pic>
        <p:nvPicPr>
          <p:cNvPr id="5" name="図 4" descr="光, 星 が含まれている画像&#10;&#10;自動的に生成された説明">
            <a:extLst>
              <a:ext uri="{FF2B5EF4-FFF2-40B4-BE49-F238E27FC236}">
                <a16:creationId xmlns:a16="http://schemas.microsoft.com/office/drawing/2014/main" id="{E8369C46-2D5D-BA6A-95AB-E55DEB835E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5830" y="390408"/>
            <a:ext cx="3238500" cy="3238500"/>
          </a:xfrm>
          <a:prstGeom prst="rect">
            <a:avLst/>
          </a:prstGeom>
        </p:spPr>
      </p:pic>
      <p:pic>
        <p:nvPicPr>
          <p:cNvPr id="8" name="図 7" descr="座る, ランプ, ノートパソコン, 暗い が含まれている画像&#10;&#10;自動的に生成された説明">
            <a:extLst>
              <a:ext uri="{FF2B5EF4-FFF2-40B4-BE49-F238E27FC236}">
                <a16:creationId xmlns:a16="http://schemas.microsoft.com/office/drawing/2014/main" id="{5812B868-6E36-564B-5138-1BFD3D0EB2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20" y="181061"/>
            <a:ext cx="3238500" cy="32385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4786168" y="3062432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みぞれ</a:t>
            </a:r>
          </a:p>
        </p:txBody>
      </p:sp>
      <p:pic>
        <p:nvPicPr>
          <p:cNvPr id="9" name="図 8" descr="花の模様の絵&#10;&#10;低い精度で自動的に生成された説明">
            <a:extLst>
              <a:ext uri="{FF2B5EF4-FFF2-40B4-BE49-F238E27FC236}">
                <a16:creationId xmlns:a16="http://schemas.microsoft.com/office/drawing/2014/main" id="{3B117B1F-CF9B-6257-5546-FE8F7BB0B5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1550" y="-108279"/>
            <a:ext cx="3238500" cy="323850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8954753" y="3339569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溶ける雪だるま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BA9E762B-12E3-1524-37DA-F6D5F0752B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423" y="-176068"/>
            <a:ext cx="3238500" cy="3238500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1688716" y="6448855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流氷</a:t>
            </a:r>
          </a:p>
        </p:txBody>
      </p:sp>
      <p:pic>
        <p:nvPicPr>
          <p:cNvPr id="13" name="図 12" descr="背景パターン が含まれている画像&#10;&#10;自動的に生成された説明">
            <a:extLst>
              <a:ext uri="{FF2B5EF4-FFF2-40B4-BE49-F238E27FC236}">
                <a16:creationId xmlns:a16="http://schemas.microsoft.com/office/drawing/2014/main" id="{BD6D2A33-DF76-4F4C-E9D2-D280A28B631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71" y="3870573"/>
            <a:ext cx="2498148" cy="2498148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6990484" y="6488668"/>
            <a:ext cx="1500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海</a:t>
            </a:r>
          </a:p>
        </p:txBody>
      </p:sp>
      <p:pic>
        <p:nvPicPr>
          <p:cNvPr id="15" name="図 14" descr="白い背景と白い文字&#10;&#10;低い精度で自動的に生成された説明">
            <a:extLst>
              <a:ext uri="{FF2B5EF4-FFF2-40B4-BE49-F238E27FC236}">
                <a16:creationId xmlns:a16="http://schemas.microsoft.com/office/drawing/2014/main" id="{C2E647B9-88FD-9020-173E-1060FFCC5A3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171" y="3974664"/>
            <a:ext cx="2474191" cy="2474191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70FDE2D1-0781-7237-CD45-83852D0C4A6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252" y="3934597"/>
            <a:ext cx="2474191" cy="247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793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903787" y="3506183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大規模停電</a:t>
            </a:r>
          </a:p>
        </p:txBody>
      </p:sp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EF063342-DF1F-877B-2FEE-E812A4D9DD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52" y="91787"/>
            <a:ext cx="3238500" cy="32385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4642844" y="3506183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大雪渋滞</a:t>
            </a:r>
          </a:p>
        </p:txBody>
      </p:sp>
      <p:pic>
        <p:nvPicPr>
          <p:cNvPr id="5" name="図 4" descr="レゴ, おもちゃ, ケーキ が含まれている画像&#10;&#10;自動的に生成された説明">
            <a:extLst>
              <a:ext uri="{FF2B5EF4-FFF2-40B4-BE49-F238E27FC236}">
                <a16:creationId xmlns:a16="http://schemas.microsoft.com/office/drawing/2014/main" id="{D8AB7FB9-4AC9-AFF1-AD7B-C89591BB89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204" y="91787"/>
            <a:ext cx="3238500" cy="32385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8791642" y="3506183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列車遅延</a:t>
            </a:r>
          </a:p>
        </p:txBody>
      </p:sp>
      <p:pic>
        <p:nvPicPr>
          <p:cNvPr id="8" name="図 7" descr="ダイアグラム&#10;&#10;自動的に生成された説明">
            <a:extLst>
              <a:ext uri="{FF2B5EF4-FFF2-40B4-BE49-F238E27FC236}">
                <a16:creationId xmlns:a16="http://schemas.microsoft.com/office/drawing/2014/main" id="{9DD33EDF-FE8A-6ED8-F54B-6DADB778AB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950" y="158929"/>
            <a:ext cx="3238500" cy="323850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1515021" y="6488668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雪過重</a:t>
            </a:r>
          </a:p>
        </p:txBody>
      </p:sp>
      <p:pic>
        <p:nvPicPr>
          <p:cNvPr id="10" name="図 9" descr="座る, コンピュータ, テーブル, 光 が含まれている画像&#10;&#10;自動的に生成された説明">
            <a:extLst>
              <a:ext uri="{FF2B5EF4-FFF2-40B4-BE49-F238E27FC236}">
                <a16:creationId xmlns:a16="http://schemas.microsoft.com/office/drawing/2014/main" id="{661BB58B-EA4F-23A7-0902-61F6932C4B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65" y="3573318"/>
            <a:ext cx="3238500" cy="32385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5217170" y="6442486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融雪出水</a:t>
            </a:r>
            <a:endParaRPr kumimoji="1" lang="ja-JP" altLang="en-US" b="1" dirty="0"/>
          </a:p>
        </p:txBody>
      </p:sp>
      <p:pic>
        <p:nvPicPr>
          <p:cNvPr id="12" name="図 11" descr="グラフ が含まれている画像&#10;&#10;自動的に生成された説明">
            <a:extLst>
              <a:ext uri="{FF2B5EF4-FFF2-40B4-BE49-F238E27FC236}">
                <a16:creationId xmlns:a16="http://schemas.microsoft.com/office/drawing/2014/main" id="{510F1EED-9F9D-3096-7609-D09A99A6B4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661" y="3984269"/>
            <a:ext cx="2464022" cy="2464022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9119339" y="6416159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災害監視</a:t>
            </a:r>
            <a:endParaRPr kumimoji="1" lang="ja-JP" altLang="en-US" b="1" dirty="0"/>
          </a:p>
        </p:txBody>
      </p:sp>
      <p:pic>
        <p:nvPicPr>
          <p:cNvPr id="14" name="図 13" descr="グラフィカル ユーザー インターフェイス&#10;&#10;低い精度で自動的に生成された説明">
            <a:extLst>
              <a:ext uri="{FF2B5EF4-FFF2-40B4-BE49-F238E27FC236}">
                <a16:creationId xmlns:a16="http://schemas.microsoft.com/office/drawing/2014/main" id="{59ADE2FD-0CBE-BFF5-6CF1-A9FCEE34F31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909" y="3984269"/>
            <a:ext cx="2542886" cy="2692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519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4692941" y="3153645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温度計</a:t>
            </a:r>
          </a:p>
        </p:txBody>
      </p:sp>
      <p:pic>
        <p:nvPicPr>
          <p:cNvPr id="12" name="図 11" descr="アイコン&#10;&#10;自動的に生成された説明">
            <a:extLst>
              <a:ext uri="{FF2B5EF4-FFF2-40B4-BE49-F238E27FC236}">
                <a16:creationId xmlns:a16="http://schemas.microsoft.com/office/drawing/2014/main" id="{A231C533-CA26-2493-4977-5967E174B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3954" y="-111008"/>
            <a:ext cx="3238500" cy="3238500"/>
          </a:xfrm>
          <a:prstGeom prst="rect">
            <a:avLst/>
          </a:prstGeom>
        </p:spPr>
      </p:pic>
      <p:pic>
        <p:nvPicPr>
          <p:cNvPr id="14" name="図 13" descr="アイコン&#10;&#10;自動的に生成された説明">
            <a:extLst>
              <a:ext uri="{FF2B5EF4-FFF2-40B4-BE49-F238E27FC236}">
                <a16:creationId xmlns:a16="http://schemas.microsoft.com/office/drawing/2014/main" id="{5C2A29A3-1037-FD01-B6D5-D1D70407A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250" y="-32959"/>
            <a:ext cx="3238500" cy="3238500"/>
          </a:xfrm>
          <a:prstGeom prst="rect">
            <a:avLst/>
          </a:prstGeom>
        </p:spPr>
      </p:pic>
      <p:pic>
        <p:nvPicPr>
          <p:cNvPr id="16" name="図 15" descr="アイコン&#10;&#10;自動的に生成された説明">
            <a:extLst>
              <a:ext uri="{FF2B5EF4-FFF2-40B4-BE49-F238E27FC236}">
                <a16:creationId xmlns:a16="http://schemas.microsoft.com/office/drawing/2014/main" id="{23FE2C11-5080-9771-2B5F-EDD354ED27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229" y="-71983"/>
            <a:ext cx="3238500" cy="3238500"/>
          </a:xfrm>
          <a:prstGeom prst="rect">
            <a:avLst/>
          </a:prstGeom>
        </p:spPr>
      </p:pic>
      <p:pic>
        <p:nvPicPr>
          <p:cNvPr id="18" name="図 17" descr="アイコン&#10;&#10;自動的に生成された説明">
            <a:extLst>
              <a:ext uri="{FF2B5EF4-FFF2-40B4-BE49-F238E27FC236}">
                <a16:creationId xmlns:a16="http://schemas.microsoft.com/office/drawing/2014/main" id="{8D1AC3E7-3A88-B29F-FA80-6A8D1A7694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271" y="-111008"/>
            <a:ext cx="3238500" cy="32385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4907108" y="6431117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グラフ</a:t>
            </a:r>
            <a:endParaRPr kumimoji="1" lang="ja-JP" altLang="en-US" b="1" dirty="0"/>
          </a:p>
        </p:txBody>
      </p:sp>
      <p:pic>
        <p:nvPicPr>
          <p:cNvPr id="8" name="図 7" descr="ロゴ&#10;&#10;中程度の精度で自動的に生成された説明">
            <a:extLst>
              <a:ext uri="{FF2B5EF4-FFF2-40B4-BE49-F238E27FC236}">
                <a16:creationId xmlns:a16="http://schemas.microsoft.com/office/drawing/2014/main" id="{FC6822AA-EC21-C428-7C79-FFAA626E69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718" y="3471081"/>
            <a:ext cx="2806072" cy="2806072"/>
          </a:xfrm>
          <a:prstGeom prst="rect">
            <a:avLst/>
          </a:prstGeom>
        </p:spPr>
      </p:pic>
      <p:pic>
        <p:nvPicPr>
          <p:cNvPr id="9" name="図 8" descr="グラフ&#10;&#10;自動的に生成された説明">
            <a:extLst>
              <a:ext uri="{FF2B5EF4-FFF2-40B4-BE49-F238E27FC236}">
                <a16:creationId xmlns:a16="http://schemas.microsoft.com/office/drawing/2014/main" id="{7C7091AE-C95B-E1B0-B788-49A2EBBD2B1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701" y="3522977"/>
            <a:ext cx="2869168" cy="286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618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3037387" y="3244334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エアコン</a:t>
            </a:r>
          </a:p>
        </p:txBody>
      </p:sp>
      <p:pic>
        <p:nvPicPr>
          <p:cNvPr id="3" name="図 2" descr="光 が含まれている画像&#10;&#10;自動的に生成された説明">
            <a:extLst>
              <a:ext uri="{FF2B5EF4-FFF2-40B4-BE49-F238E27FC236}">
                <a16:creationId xmlns:a16="http://schemas.microsoft.com/office/drawing/2014/main" id="{DF84FF20-CE3E-2EEB-2C6C-7367D37BA2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9" y="0"/>
            <a:ext cx="3238500" cy="3238500"/>
          </a:xfrm>
          <a:prstGeom prst="rect">
            <a:avLst/>
          </a:prstGeom>
        </p:spPr>
      </p:pic>
      <p:pic>
        <p:nvPicPr>
          <p:cNvPr id="4" name="図 3" descr="アイコン&#10;&#10;自動的に生成された説明">
            <a:extLst>
              <a:ext uri="{FF2B5EF4-FFF2-40B4-BE49-F238E27FC236}">
                <a16:creationId xmlns:a16="http://schemas.microsoft.com/office/drawing/2014/main" id="{56C60F43-C3AF-82FD-3ED4-28BFE2DBC5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053" y="0"/>
            <a:ext cx="3238500" cy="342900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9325522" y="3349164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扇風機</a:t>
            </a:r>
          </a:p>
        </p:txBody>
      </p:sp>
      <p:pic>
        <p:nvPicPr>
          <p:cNvPr id="7" name="図 6" descr="ファン が含まれている画像&#10;&#10;自動的に生成された説明">
            <a:extLst>
              <a:ext uri="{FF2B5EF4-FFF2-40B4-BE49-F238E27FC236}">
                <a16:creationId xmlns:a16="http://schemas.microsoft.com/office/drawing/2014/main" id="{AD90F5CB-D7B3-EC10-1850-BE474D32CE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2205" y="0"/>
            <a:ext cx="3238500" cy="323850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4890850" y="6407665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LED</a:t>
            </a:r>
            <a:r>
              <a:rPr kumimoji="1" lang="ja-JP" altLang="en-US" b="1" dirty="0"/>
              <a:t>蛍光灯</a:t>
            </a:r>
          </a:p>
        </p:txBody>
      </p:sp>
      <p:pic>
        <p:nvPicPr>
          <p:cNvPr id="9" name="図 8" descr="ランプ, 光 が含まれている画像&#10;&#10;自動的に生成された説明">
            <a:extLst>
              <a:ext uri="{FF2B5EF4-FFF2-40B4-BE49-F238E27FC236}">
                <a16:creationId xmlns:a16="http://schemas.microsoft.com/office/drawing/2014/main" id="{8FCDEC73-D659-96B2-325A-D6CD366376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292" y="3613666"/>
            <a:ext cx="2489261" cy="248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78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894550" y="2683802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　</a:t>
            </a:r>
            <a:r>
              <a:rPr kumimoji="1" lang="en-US" altLang="ja-JP" b="1" dirty="0"/>
              <a:t>EV</a:t>
            </a:r>
            <a:r>
              <a:rPr kumimoji="1" lang="ja-JP" altLang="en-US" b="1" dirty="0" smtClean="0"/>
              <a:t>充電器　</a:t>
            </a:r>
            <a:r>
              <a:rPr kumimoji="1" lang="en-US" altLang="ja-JP" b="1" dirty="0" smtClean="0"/>
              <a:t>EV</a:t>
            </a:r>
            <a:endParaRPr kumimoji="1" lang="ja-JP" altLang="en-US" b="1" dirty="0"/>
          </a:p>
        </p:txBody>
      </p:sp>
      <p:pic>
        <p:nvPicPr>
          <p:cNvPr id="3" name="図 2" descr="部屋 が含まれている画像&#10;&#10;自動的に生成された説明">
            <a:extLst>
              <a:ext uri="{FF2B5EF4-FFF2-40B4-BE49-F238E27FC236}">
                <a16:creationId xmlns:a16="http://schemas.microsoft.com/office/drawing/2014/main" id="{8B736541-93C2-60CA-ED60-6BFF97E18C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28" y="-647122"/>
            <a:ext cx="3238500" cy="3238500"/>
          </a:xfrm>
          <a:prstGeom prst="rect">
            <a:avLst/>
          </a:prstGeom>
        </p:spPr>
      </p:pic>
      <p:pic>
        <p:nvPicPr>
          <p:cNvPr id="5" name="図 4" descr="グラフィカル ユーザー インターフェイス, アプリケーション&#10;&#10;中程度の精度で自動的に生成された説明">
            <a:extLst>
              <a:ext uri="{FF2B5EF4-FFF2-40B4-BE49-F238E27FC236}">
                <a16:creationId xmlns:a16="http://schemas.microsoft.com/office/drawing/2014/main" id="{5F8E7548-AFD1-42DF-DE90-B5800223F2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9977" y="-92941"/>
            <a:ext cx="3238500" cy="32385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4578190" y="2960893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ソーラーカーポート</a:t>
            </a:r>
          </a:p>
        </p:txBody>
      </p:sp>
      <p:pic>
        <p:nvPicPr>
          <p:cNvPr id="8" name="図 7" descr="図形&#10;&#10;自動的に生成された説明">
            <a:extLst>
              <a:ext uri="{FF2B5EF4-FFF2-40B4-BE49-F238E27FC236}">
                <a16:creationId xmlns:a16="http://schemas.microsoft.com/office/drawing/2014/main" id="{6297724C-9F7F-8B0A-1497-4F3486639C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091" y="23668"/>
            <a:ext cx="2699745" cy="2699745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4399653" y="6238870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風力発電（洋上）</a:t>
            </a:r>
          </a:p>
        </p:txBody>
      </p:sp>
      <p:pic>
        <p:nvPicPr>
          <p:cNvPr id="10" name="図 9" descr="ダイアグラム&#10;&#10;中程度の精度で自動的に生成された説明">
            <a:extLst>
              <a:ext uri="{FF2B5EF4-FFF2-40B4-BE49-F238E27FC236}">
                <a16:creationId xmlns:a16="http://schemas.microsoft.com/office/drawing/2014/main" id="{0E5BDA70-6FA5-F570-1DBB-13FC3F7B84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787" y="3678541"/>
            <a:ext cx="2433685" cy="2433685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503" y="-92941"/>
            <a:ext cx="3238500" cy="32385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8942371" y="2956913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ソーラーパネル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4140824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1225578" y="3109019"/>
            <a:ext cx="2054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スケート</a:t>
            </a:r>
          </a:p>
        </p:txBody>
      </p:sp>
      <p:pic>
        <p:nvPicPr>
          <p:cNvPr id="3" name="図 2" descr="おもちゃ, レゴ が含まれている画像&#10;&#10;自動的に生成された説明">
            <a:extLst>
              <a:ext uri="{FF2B5EF4-FFF2-40B4-BE49-F238E27FC236}">
                <a16:creationId xmlns:a16="http://schemas.microsoft.com/office/drawing/2014/main" id="{C10F51C3-F4FD-BC05-0E71-1BF1C3357F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25" y="91786"/>
            <a:ext cx="2873566" cy="2873566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6125860" y="2978494"/>
            <a:ext cx="2054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快適な人</a:t>
            </a:r>
          </a:p>
        </p:txBody>
      </p:sp>
      <p:pic>
        <p:nvPicPr>
          <p:cNvPr id="5" name="図 4" descr="おもちゃ, レゴ が含まれている画像&#10;&#10;自動的に生成された説明">
            <a:extLst>
              <a:ext uri="{FF2B5EF4-FFF2-40B4-BE49-F238E27FC236}">
                <a16:creationId xmlns:a16="http://schemas.microsoft.com/office/drawing/2014/main" id="{CD4C5737-9B65-5D66-4C4D-680B41CE49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832" y="239851"/>
            <a:ext cx="2873566" cy="287356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EF3F0E19-2D82-7C84-11EF-2DB91181E3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670" y="0"/>
            <a:ext cx="2873566" cy="2873566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2954259" y="6455972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寝苦しい人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16A55FF-9EA9-78BF-10CA-BD5EA3D589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815" y="3877190"/>
            <a:ext cx="2824499" cy="2824499"/>
          </a:xfrm>
          <a:prstGeom prst="rect">
            <a:avLst/>
          </a:prstGeom>
        </p:spPr>
      </p:pic>
      <p:pic>
        <p:nvPicPr>
          <p:cNvPr id="10" name="図 9" descr="おもちゃ, 時計 が含まれている画像&#10;&#10;自動的に生成された説明">
            <a:extLst>
              <a:ext uri="{FF2B5EF4-FFF2-40B4-BE49-F238E27FC236}">
                <a16:creationId xmlns:a16="http://schemas.microsoft.com/office/drawing/2014/main" id="{3FF8E12B-F75E-1F06-C0E5-AB7A846A0D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25" y="3670190"/>
            <a:ext cx="3238500" cy="32385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8606915" y="6313398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体調が悪い人</a:t>
            </a:r>
          </a:p>
        </p:txBody>
      </p:sp>
      <p:pic>
        <p:nvPicPr>
          <p:cNvPr id="12" name="図 11" descr="記号 が含まれている画像&#10;&#10;自動的に生成された説明">
            <a:extLst>
              <a:ext uri="{FF2B5EF4-FFF2-40B4-BE49-F238E27FC236}">
                <a16:creationId xmlns:a16="http://schemas.microsoft.com/office/drawing/2014/main" id="{9A7D5EA0-68BB-EB88-6BD1-B05FDB95DCF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058" y="3109019"/>
            <a:ext cx="3716285" cy="371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584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1998872" y="3139047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水分補給</a:t>
            </a:r>
          </a:p>
        </p:txBody>
      </p:sp>
      <p:pic>
        <p:nvPicPr>
          <p:cNvPr id="3" name="図 2" descr="シャツ が含まれている画像&#10;&#10;自動的に生成された説明">
            <a:extLst>
              <a:ext uri="{FF2B5EF4-FFF2-40B4-BE49-F238E27FC236}">
                <a16:creationId xmlns:a16="http://schemas.microsoft.com/office/drawing/2014/main" id="{5D81CE62-12AE-C4C6-9D1C-E407D6912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586" y="0"/>
            <a:ext cx="2906409" cy="2906409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7395122" y="2954381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換気</a:t>
            </a:r>
          </a:p>
        </p:txBody>
      </p:sp>
      <p:pic>
        <p:nvPicPr>
          <p:cNvPr id="5" name="図 4" descr="グラフィカル ユーザー インターフェイス&#10;&#10;自動的に生成された説明">
            <a:extLst>
              <a:ext uri="{FF2B5EF4-FFF2-40B4-BE49-F238E27FC236}">
                <a16:creationId xmlns:a16="http://schemas.microsoft.com/office/drawing/2014/main" id="{0EBECBB6-F0BD-A142-F1C1-B1CB480D6D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805" y="-236810"/>
            <a:ext cx="3238500" cy="32385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2327403" y="6447368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セミナー</a:t>
            </a:r>
          </a:p>
        </p:txBody>
      </p:sp>
      <p:pic>
        <p:nvPicPr>
          <p:cNvPr id="8" name="図 7" descr="レゴ, 部屋, おもちゃ が含まれている画像&#10;&#10;自動的に生成された説明">
            <a:extLst>
              <a:ext uri="{FF2B5EF4-FFF2-40B4-BE49-F238E27FC236}">
                <a16:creationId xmlns:a16="http://schemas.microsoft.com/office/drawing/2014/main" id="{626E948D-C4E8-7F13-B310-ACB8E77083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870" y="3393534"/>
            <a:ext cx="3238500" cy="323850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7326074" y="6377547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会議</a:t>
            </a:r>
          </a:p>
        </p:txBody>
      </p:sp>
      <p:pic>
        <p:nvPicPr>
          <p:cNvPr id="10" name="図 9" descr="部屋, テーブル, コンピュータ が含まれている画像&#10;&#10;自動的に生成された説明">
            <a:extLst>
              <a:ext uri="{FF2B5EF4-FFF2-40B4-BE49-F238E27FC236}">
                <a16:creationId xmlns:a16="http://schemas.microsoft.com/office/drawing/2014/main" id="{F22F34FE-7C31-FF01-C440-02E6368016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2757" y="3323713"/>
            <a:ext cx="32385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217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1365606" y="3003550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乳牛</a:t>
            </a:r>
          </a:p>
        </p:txBody>
      </p:sp>
      <p:pic>
        <p:nvPicPr>
          <p:cNvPr id="3" name="図 2" descr="シャツ が含まれている画像&#10;&#10;自動的に生成された説明">
            <a:extLst>
              <a:ext uri="{FF2B5EF4-FFF2-40B4-BE49-F238E27FC236}">
                <a16:creationId xmlns:a16="http://schemas.microsoft.com/office/drawing/2014/main" id="{785F827A-A933-C7EF-E350-DC489804C6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41" y="-65232"/>
            <a:ext cx="2792268" cy="2792268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7243298" y="6382266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体調が悪い動物</a:t>
            </a:r>
          </a:p>
        </p:txBody>
      </p:sp>
      <p:pic>
        <p:nvPicPr>
          <p:cNvPr id="5" name="図 4" descr="シャツ が含まれている画像&#10;&#10;自動的に生成された説明">
            <a:extLst>
              <a:ext uri="{FF2B5EF4-FFF2-40B4-BE49-F238E27FC236}">
                <a16:creationId xmlns:a16="http://schemas.microsoft.com/office/drawing/2014/main" id="{5BFE680F-5D50-6153-8825-AA067D1A7B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870" y="3230818"/>
            <a:ext cx="3238500" cy="32385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4928115" y="2959100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豚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5BDA119D-175A-EB77-D33A-693DAB73D2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115" y="-279400"/>
            <a:ext cx="3238500" cy="323850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8808444" y="3025364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ニワトリ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5C8E24A7-398F-D083-DC60-34B4AECBD3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368" y="-36596"/>
            <a:ext cx="2995696" cy="2995696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1365605" y="6291413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ヒグマ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18E591AF-5A52-0B3F-EA6D-52510D35D2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254"/>
            <a:ext cx="3238500" cy="3238500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4682517" y="6294754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サンマ</a:t>
            </a:r>
          </a:p>
        </p:txBody>
      </p:sp>
      <p:pic>
        <p:nvPicPr>
          <p:cNvPr id="14" name="図 13" descr="暗い, テーブル が含まれている画像&#10;&#10;自動的に生成された説明">
            <a:extLst>
              <a:ext uri="{FF2B5EF4-FFF2-40B4-BE49-F238E27FC236}">
                <a16:creationId xmlns:a16="http://schemas.microsoft.com/office/drawing/2014/main" id="{DC92D8B6-C386-7E88-7B16-F33BB84185F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950" y="3052913"/>
            <a:ext cx="3238500" cy="3238500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10522335" y="6291413"/>
            <a:ext cx="1711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作物の不良</a:t>
            </a:r>
            <a:endParaRPr kumimoji="1" lang="ja-JP" altLang="en-US" b="1" dirty="0"/>
          </a:p>
        </p:txBody>
      </p:sp>
      <p:pic>
        <p:nvPicPr>
          <p:cNvPr id="16" name="図 15" descr="背景パターン が含まれている画像&#10;&#10;自動的に生成された説明">
            <a:extLst>
              <a:ext uri="{FF2B5EF4-FFF2-40B4-BE49-F238E27FC236}">
                <a16:creationId xmlns:a16="http://schemas.microsoft.com/office/drawing/2014/main" id="{E20EE2D9-DF13-AAA2-90D1-AFA49FE40FC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035" y="3914177"/>
            <a:ext cx="2035659" cy="203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995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1294859" y="3247564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小豆</a:t>
            </a:r>
            <a:endParaRPr kumimoji="1" lang="ja-JP" altLang="en-US" b="1" dirty="0"/>
          </a:p>
        </p:txBody>
      </p:sp>
      <p:pic>
        <p:nvPicPr>
          <p:cNvPr id="3" name="図 2" descr="座る, テーブル, ボトル が含まれている画像&#10;&#10;自動的に生成された説明">
            <a:extLst>
              <a:ext uri="{FF2B5EF4-FFF2-40B4-BE49-F238E27FC236}">
                <a16:creationId xmlns:a16="http://schemas.microsoft.com/office/drawing/2014/main" id="{BE7A9560-4D2A-4D73-E1C1-236D54B09D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1487"/>
            <a:ext cx="3109719" cy="3109719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4177852" y="3226390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ジャガイモ</a:t>
            </a:r>
            <a:endParaRPr kumimoji="1" lang="ja-JP" altLang="en-US" b="1" dirty="0"/>
          </a:p>
        </p:txBody>
      </p:sp>
      <p:pic>
        <p:nvPicPr>
          <p:cNvPr id="5" name="図 4" descr="座る, 光, 帽子, 時計 が含まれている画像&#10;&#10;自動的に生成された説明">
            <a:extLst>
              <a:ext uri="{FF2B5EF4-FFF2-40B4-BE49-F238E27FC236}">
                <a16:creationId xmlns:a16="http://schemas.microsoft.com/office/drawing/2014/main" id="{FE366B6C-62DB-7307-E801-D06F78C5B0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194" y="408991"/>
            <a:ext cx="1619250" cy="161925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7065425" y="3306467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てん</a:t>
            </a:r>
            <a:r>
              <a:rPr kumimoji="1" lang="ja-JP" altLang="en-US" b="1" dirty="0"/>
              <a:t>菜</a:t>
            </a:r>
          </a:p>
        </p:txBody>
      </p:sp>
      <p:pic>
        <p:nvPicPr>
          <p:cNvPr id="8" name="図 7" descr="白いバックグラウンドの前に花の絵&#10;&#10;低い精度で自動的に生成された説明">
            <a:extLst>
              <a:ext uri="{FF2B5EF4-FFF2-40B4-BE49-F238E27FC236}">
                <a16:creationId xmlns:a16="http://schemas.microsoft.com/office/drawing/2014/main" id="{62227960-3ADD-8CE2-FD58-4B06F6B832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733" y="193730"/>
            <a:ext cx="2558706" cy="2558706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10151618" y="3205029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玉ねぎ</a:t>
            </a:r>
          </a:p>
        </p:txBody>
      </p:sp>
      <p:pic>
        <p:nvPicPr>
          <p:cNvPr id="10" name="図 9" descr="飛行機, 座る, 大きい, 空気 が含まれている画像&#10;&#10;自動的に生成された説明">
            <a:extLst>
              <a:ext uri="{FF2B5EF4-FFF2-40B4-BE49-F238E27FC236}">
                <a16:creationId xmlns:a16="http://schemas.microsoft.com/office/drawing/2014/main" id="{30F4E399-6332-9F81-1977-BD7BD37E39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892" y="384735"/>
            <a:ext cx="2493497" cy="2493497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8029092" y="6547045"/>
            <a:ext cx="1351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ワイン</a:t>
            </a:r>
          </a:p>
        </p:txBody>
      </p:sp>
      <p:pic>
        <p:nvPicPr>
          <p:cNvPr id="12" name="図 11" descr="アイコン&#10;&#10;中程度の精度で自動的に生成された説明">
            <a:extLst>
              <a:ext uri="{FF2B5EF4-FFF2-40B4-BE49-F238E27FC236}">
                <a16:creationId xmlns:a16="http://schemas.microsoft.com/office/drawing/2014/main" id="{9ECCC31F-BAC3-0163-9811-D82F461522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233" y="4134208"/>
            <a:ext cx="2394533" cy="2535388"/>
          </a:xfrm>
          <a:prstGeom prst="rect">
            <a:avLst/>
          </a:prstGeom>
        </p:spPr>
      </p:pic>
      <p:pic>
        <p:nvPicPr>
          <p:cNvPr id="13" name="図 12" descr="アイコン&#10;&#10;自動的に生成された説明">
            <a:extLst>
              <a:ext uri="{FF2B5EF4-FFF2-40B4-BE49-F238E27FC236}">
                <a16:creationId xmlns:a16="http://schemas.microsoft.com/office/drawing/2014/main" id="{370F7C2B-B1EE-6484-177B-AD11306A3E6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50" y="4555046"/>
            <a:ext cx="2394533" cy="2535388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7CBCB414-E4FE-EF82-5DE1-67064D2E76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075" y="4439008"/>
            <a:ext cx="2394533" cy="2535388"/>
          </a:xfrm>
          <a:prstGeom prst="rect">
            <a:avLst/>
          </a:prstGeom>
        </p:spPr>
      </p:pic>
      <p:pic>
        <p:nvPicPr>
          <p:cNvPr id="15" name="図 14" descr="ロゴ&#10;&#10;低い精度で自動的に生成された説明">
            <a:extLst>
              <a:ext uri="{FF2B5EF4-FFF2-40B4-BE49-F238E27FC236}">
                <a16:creationId xmlns:a16="http://schemas.microsoft.com/office/drawing/2014/main" id="{CAA3FE3F-FD86-413C-3634-77A0492528B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6375" y="4322970"/>
            <a:ext cx="2394533" cy="2535388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8B1C821-7190-F2AB-489E-7C9FE2D84B41}"/>
              </a:ext>
            </a:extLst>
          </p:cNvPr>
          <p:cNvSpPr txBox="1"/>
          <p:nvPr/>
        </p:nvSpPr>
        <p:spPr>
          <a:xfrm>
            <a:off x="1441613" y="6458871"/>
            <a:ext cx="23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木の実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1D309E9-B1AE-CB89-B397-B72D29AC58C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30" y="3768620"/>
            <a:ext cx="2792391" cy="2792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307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73</Words>
  <Application>Microsoft Office PowerPoint</Application>
  <PresentationFormat>ワイド画面</PresentationFormat>
  <Paragraphs>41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bku</dc:creator>
  <cp:lastModifiedBy>吉野＿広一</cp:lastModifiedBy>
  <cp:revision>14</cp:revision>
  <dcterms:created xsi:type="dcterms:W3CDTF">2024-03-26T03:04:21Z</dcterms:created>
  <dcterms:modified xsi:type="dcterms:W3CDTF">2024-03-28T09:34:11Z</dcterms:modified>
</cp:coreProperties>
</file>