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3333FF"/>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17"/>
    <p:restoredTop sz="94660"/>
  </p:normalViewPr>
  <p:slideViewPr>
    <p:cSldViewPr>
      <p:cViewPr varScale="1">
        <p:scale>
          <a:sx n="115" d="100"/>
          <a:sy n="115" d="100"/>
        </p:scale>
        <p:origin x="1230" y="102"/>
      </p:cViewPr>
      <p:guideLst>
        <p:guide orient="horz" pos="1620"/>
        <p:guide pos="2880"/>
      </p:guideLst>
    </p:cSldViewPr>
  </p:slideViewPr>
  <p:notesTextViewPr>
    <p:cViewPr>
      <p:scale>
        <a:sx n="1" d="1"/>
        <a:sy n="1" d="1"/>
      </p:scale>
      <p:origin x="0" y="0"/>
    </p:cViewPr>
  </p:notesTextViewPr>
  <p:gridSpacing cx="36004" cy="36004"/>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3"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1104"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2024/3/14</a:t>
            </a:fld>
            <a:endParaRPr kumimoji="1" lang="ja-JP" altLang="en-US"/>
          </a:p>
        </p:txBody>
      </p:sp>
      <p:sp>
        <p:nvSpPr>
          <p:cNvPr id="1105" name="スライド イメージ プレースホルダー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6"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107"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1108"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495300" y="1652803"/>
            <a:ext cx="8915400" cy="1344149"/>
          </a:xfrm>
        </p:spPr>
        <p:txBody>
          <a:bodyPr/>
          <a:lstStyle>
            <a:lvl1pPr>
              <a:defRPr b="0"/>
            </a:lvl1pPr>
          </a:lstStyle>
          <a:p>
            <a:r>
              <a:rPr kumimoji="1" lang="ja-JP" altLang="en-US" smtClean="0"/>
              <a:t>マスター タイトルの書式設定</a:t>
            </a:r>
            <a:endParaRPr kumimoji="1" lang="ja-JP" altLang="en-US" dirty="0"/>
          </a:p>
        </p:txBody>
      </p:sp>
      <p:sp>
        <p:nvSpPr>
          <p:cNvPr id="1032" name="サブタイトル 2"/>
          <p:cNvSpPr>
            <a:spLocks noGrp="1"/>
          </p:cNvSpPr>
          <p:nvPr>
            <p:ph type="subTitle" idx="1"/>
          </p:nvPr>
        </p:nvSpPr>
        <p:spPr>
          <a:xfrm>
            <a:off x="495300" y="3092963"/>
            <a:ext cx="8915400" cy="2304256"/>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dirty="0"/>
          </a:p>
        </p:txBody>
      </p:sp>
      <p:sp>
        <p:nvSpPr>
          <p:cNvPr id="1033" name="日付プレースホルダー 3"/>
          <p:cNvSpPr>
            <a:spLocks noGrp="1"/>
          </p:cNvSpPr>
          <p:nvPr>
            <p:ph type="dt" sz="half" idx="10"/>
          </p:nvPr>
        </p:nvSpPr>
        <p:spPr/>
        <p:txBody>
          <a:bodyPr/>
          <a:lstStyle/>
          <a:p>
            <a:fld id="{3E220A51-F8EA-429A-8E6F-F02BE74E28F7}" type="datetimeFigureOut">
              <a:rPr kumimoji="1" lang="ja-JP" altLang="en-US" smtClean="0"/>
              <a:t>2024/3/14</a:t>
            </a:fld>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smtClean="0"/>
              <a:t>マスター タイトルの書式設定</a:t>
            </a:r>
            <a:endParaRPr kumimoji="1" lang="ja-JP" altLang="en-US" dirty="0"/>
          </a:p>
        </p:txBody>
      </p:sp>
      <p:sp>
        <p:nvSpPr>
          <p:cNvPr id="1089" name="縦書きテキスト プレースホルダー 2"/>
          <p:cNvSpPr>
            <a:spLocks noGrp="1"/>
          </p:cNvSpPr>
          <p:nvPr>
            <p:ph type="body" orient="vert" idx="1"/>
          </p:nvPr>
        </p:nvSpPr>
        <p:spPr>
          <a:xfrm>
            <a:off x="495300" y="1736813"/>
            <a:ext cx="8915400" cy="4236469"/>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90" name="日付プレースホルダー 3"/>
          <p:cNvSpPr>
            <a:spLocks noGrp="1"/>
          </p:cNvSpPr>
          <p:nvPr>
            <p:ph type="dt" sz="half" idx="10"/>
          </p:nvPr>
        </p:nvSpPr>
        <p:spPr/>
        <p:txBody>
          <a:bodyPr/>
          <a:lstStyle/>
          <a:p>
            <a:fld id="{3E220A51-F8EA-429A-8E6F-F02BE74E28F7}" type="datetimeFigureOut">
              <a:rPr kumimoji="1" lang="ja-JP" altLang="en-US" smtClean="0"/>
              <a:t>2024/3/14</a:t>
            </a:fld>
            <a:endParaRPr kumimoji="1" lang="ja-JP" altLang="en-US"/>
          </a:p>
        </p:txBody>
      </p:sp>
      <p:sp>
        <p:nvSpPr>
          <p:cNvPr id="1091" name="フッター プレースホルダー 4"/>
          <p:cNvSpPr>
            <a:spLocks noGrp="1"/>
          </p:cNvSpPr>
          <p:nvPr>
            <p:ph type="ftr" sz="quarter" idx="11"/>
          </p:nvPr>
        </p:nvSpPr>
        <p:spPr/>
        <p:txBody>
          <a:bodyPr/>
          <a:lstStyle/>
          <a:p>
            <a:endParaRPr kumimoji="1" lang="ja-JP" altLang="en-US"/>
          </a:p>
        </p:txBody>
      </p:sp>
      <p:sp>
        <p:nvSpPr>
          <p:cNvPr id="1092"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7181850" y="274639"/>
            <a:ext cx="2228850" cy="5698644"/>
          </a:xfrm>
        </p:spPr>
        <p:txBody>
          <a:bodyPr vert="eaVert"/>
          <a:lstStyle/>
          <a:p>
            <a:r>
              <a:rPr kumimoji="1" lang="ja-JP" altLang="en-US" smtClean="0"/>
              <a:t>マスター タイトルの書式設定</a:t>
            </a:r>
            <a:endParaRPr kumimoji="1" lang="ja-JP" altLang="en-US" dirty="0"/>
          </a:p>
        </p:txBody>
      </p:sp>
      <p:sp>
        <p:nvSpPr>
          <p:cNvPr id="1095" name="縦書きテキスト プレースホルダー 2"/>
          <p:cNvSpPr>
            <a:spLocks noGrp="1"/>
          </p:cNvSpPr>
          <p:nvPr>
            <p:ph type="body" orient="vert" idx="1"/>
          </p:nvPr>
        </p:nvSpPr>
        <p:spPr>
          <a:xfrm>
            <a:off x="495300" y="274639"/>
            <a:ext cx="6521450" cy="5698644"/>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96" name="日付プレースホルダー 3"/>
          <p:cNvSpPr>
            <a:spLocks noGrp="1"/>
          </p:cNvSpPr>
          <p:nvPr>
            <p:ph type="dt" sz="half" idx="10"/>
          </p:nvPr>
        </p:nvSpPr>
        <p:spPr/>
        <p:txBody>
          <a:bodyPr/>
          <a:lstStyle/>
          <a:p>
            <a:fld id="{3E220A51-F8EA-429A-8E6F-F02BE74E28F7}" type="datetimeFigureOut">
              <a:rPr kumimoji="1" lang="ja-JP" altLang="en-US" smtClean="0"/>
              <a:t>2024/3/14</a:t>
            </a:fld>
            <a:endParaRPr kumimoji="1" lang="ja-JP" altLang="en-US" dirty="0"/>
          </a:p>
        </p:txBody>
      </p:sp>
      <p:sp>
        <p:nvSpPr>
          <p:cNvPr id="1097" name="フッター プレースホルダー 4"/>
          <p:cNvSpPr>
            <a:spLocks noGrp="1"/>
          </p:cNvSpPr>
          <p:nvPr>
            <p:ph type="ftr" sz="quarter" idx="11"/>
          </p:nvPr>
        </p:nvSpPr>
        <p:spPr/>
        <p:txBody>
          <a:bodyPr/>
          <a:lstStyle/>
          <a:p>
            <a:endParaRPr kumimoji="1" lang="ja-JP" altLang="en-US"/>
          </a:p>
        </p:txBody>
      </p:sp>
      <p:sp>
        <p:nvSpPr>
          <p:cNvPr id="1098"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1038" name="コンテンツ プレースホルダー 2"/>
          <p:cNvSpPr>
            <a:spLocks noGrp="1"/>
          </p:cNvSpPr>
          <p:nvPr>
            <p:ph idx="1"/>
          </p:nvPr>
        </p:nvSpPr>
        <p:spPr>
          <a:xfrm>
            <a:off x="495300" y="1736813"/>
            <a:ext cx="8915400" cy="4281339"/>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39" name="日付プレースホルダー 3"/>
          <p:cNvSpPr>
            <a:spLocks noGrp="1"/>
          </p:cNvSpPr>
          <p:nvPr>
            <p:ph type="dt" sz="half" idx="10"/>
          </p:nvPr>
        </p:nvSpPr>
        <p:spPr/>
        <p:txBody>
          <a:bodyPr/>
          <a:lstStyle>
            <a:lvl1pPr>
              <a:defRPr>
                <a:solidFill>
                  <a:schemeClr val="tx1"/>
                </a:solidFill>
              </a:defRPr>
            </a:lvl1pPr>
          </a:lstStyle>
          <a:p>
            <a:fld id="{3E220A51-F8EA-429A-8E6F-F02BE74E28F7}" type="datetimeFigureOut">
              <a:rPr lang="ja-JP" altLang="en-US" smtClean="0"/>
              <a:pPr/>
              <a:t>2024/3/14</a:t>
            </a:fld>
            <a:endParaRPr lang="ja-JP" altLang="en-US" dirty="0"/>
          </a:p>
        </p:txBody>
      </p:sp>
      <p:sp>
        <p:nvSpPr>
          <p:cNvPr id="1040" name="フッター プレースホルダー 4"/>
          <p:cNvSpPr>
            <a:spLocks noGrp="1"/>
          </p:cNvSpPr>
          <p:nvPr>
            <p:ph type="ftr" sz="quarter" idx="11"/>
          </p:nvPr>
        </p:nvSpPr>
        <p:spPr/>
        <p:txBody>
          <a:bodyPr/>
          <a:lstStyle>
            <a:lvl1pPr>
              <a:defRPr>
                <a:solidFill>
                  <a:schemeClr val="tx1"/>
                </a:solidFill>
              </a:defRPr>
            </a:lvl1pPr>
          </a:lstStyle>
          <a:p>
            <a:endParaRPr lang="ja-JP" altLang="en-US" dirty="0"/>
          </a:p>
        </p:txBody>
      </p:sp>
      <p:sp>
        <p:nvSpPr>
          <p:cNvPr id="1041" name="スライド番号プレースホルダー 5"/>
          <p:cNvSpPr>
            <a:spLocks noGrp="1"/>
          </p:cNvSpPr>
          <p:nvPr>
            <p:ph type="sldNum" sz="quarter" idx="12"/>
          </p:nvPr>
        </p:nvSpPr>
        <p:spPr/>
        <p:txBody>
          <a:bodyPr/>
          <a:lstStyle>
            <a:lvl1pPr>
              <a:defRPr>
                <a:solidFill>
                  <a:schemeClr val="tx1"/>
                </a:solidFill>
              </a:defRPr>
            </a:lvl1pPr>
          </a:lstStyle>
          <a:p>
            <a:fld id="{2C9400E4-C46D-48FA-AEA0-ED136F70A0E5}" type="slidenum">
              <a:rPr lang="ja-JP" altLang="en-US" smtClean="0"/>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495300" y="2948947"/>
            <a:ext cx="8915400" cy="1056117"/>
          </a:xfrm>
        </p:spPr>
        <p:txBody>
          <a:bodyPr anchor="t"/>
          <a:lstStyle>
            <a:lvl1pPr algn="ctr">
              <a:defRPr sz="4000" b="0" cap="all"/>
            </a:lvl1pPr>
          </a:lstStyle>
          <a:p>
            <a:r>
              <a:rPr kumimoji="1" lang="ja-JP" altLang="en-US" smtClean="0"/>
              <a:t>マスター タイトルの書式設定</a:t>
            </a:r>
            <a:endParaRPr kumimoji="1" lang="ja-JP" altLang="en-US" dirty="0"/>
          </a:p>
        </p:txBody>
      </p:sp>
      <p:sp>
        <p:nvSpPr>
          <p:cNvPr id="1044" name="テキスト プレースホルダー 2"/>
          <p:cNvSpPr>
            <a:spLocks noGrp="1"/>
          </p:cNvSpPr>
          <p:nvPr>
            <p:ph type="body" idx="1"/>
          </p:nvPr>
        </p:nvSpPr>
        <p:spPr>
          <a:xfrm>
            <a:off x="495300" y="1184749"/>
            <a:ext cx="8915400" cy="1764197"/>
          </a:xfrm>
        </p:spPr>
        <p:txBody>
          <a:bodyPr anchor="b"/>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1045" name="日付プレースホルダー 3"/>
          <p:cNvSpPr>
            <a:spLocks noGrp="1"/>
          </p:cNvSpPr>
          <p:nvPr>
            <p:ph type="dt" sz="half" idx="10"/>
          </p:nvPr>
        </p:nvSpPr>
        <p:spPr/>
        <p:txBody>
          <a:bodyPr/>
          <a:lstStyle/>
          <a:p>
            <a:fld id="{3E220A51-F8EA-429A-8E6F-F02BE74E28F7}" type="datetimeFigureOut">
              <a:rPr kumimoji="1" lang="ja-JP" altLang="en-US" smtClean="0"/>
              <a:t>2024/3/14</a:t>
            </a:fld>
            <a:endParaRPr kumimoji="1" lang="ja-JP" altLang="en-US"/>
          </a:p>
        </p:txBody>
      </p:sp>
      <p:sp>
        <p:nvSpPr>
          <p:cNvPr id="1046" name="フッター プレースホルダー 4"/>
          <p:cNvSpPr>
            <a:spLocks noGrp="1"/>
          </p:cNvSpPr>
          <p:nvPr>
            <p:ph type="ftr" sz="quarter" idx="11"/>
          </p:nvPr>
        </p:nvSpPr>
        <p:spPr/>
        <p:txBody>
          <a:bodyPr/>
          <a:lstStyle/>
          <a:p>
            <a:endParaRPr kumimoji="1" lang="ja-JP" altLang="en-US"/>
          </a:p>
        </p:txBody>
      </p:sp>
      <p:sp>
        <p:nvSpPr>
          <p:cNvPr id="1047"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smtClean="0"/>
              <a:t>マスター タイトルの書式設定</a:t>
            </a:r>
            <a:endParaRPr kumimoji="1" lang="ja-JP" altLang="en-US" dirty="0"/>
          </a:p>
        </p:txBody>
      </p:sp>
      <p:sp>
        <p:nvSpPr>
          <p:cNvPr id="1050" name="コンテンツ プレースホルダー 2"/>
          <p:cNvSpPr>
            <a:spLocks noGrp="1"/>
          </p:cNvSpPr>
          <p:nvPr>
            <p:ph sz="half" idx="1"/>
          </p:nvPr>
        </p:nvSpPr>
        <p:spPr>
          <a:xfrm>
            <a:off x="495300" y="1736815"/>
            <a:ext cx="4301683" cy="423646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51" name="コンテンツ プレースホルダー 3"/>
          <p:cNvSpPr>
            <a:spLocks noGrp="1"/>
          </p:cNvSpPr>
          <p:nvPr>
            <p:ph sz="half" idx="2"/>
          </p:nvPr>
        </p:nvSpPr>
        <p:spPr>
          <a:xfrm>
            <a:off x="5070013" y="1736815"/>
            <a:ext cx="4340687" cy="423646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52" name="日付プレースホルダー 4"/>
          <p:cNvSpPr>
            <a:spLocks noGrp="1"/>
          </p:cNvSpPr>
          <p:nvPr>
            <p:ph type="dt" sz="half" idx="10"/>
          </p:nvPr>
        </p:nvSpPr>
        <p:spPr/>
        <p:txBody>
          <a:bodyPr/>
          <a:lstStyle/>
          <a:p>
            <a:fld id="{3E220A51-F8EA-429A-8E6F-F02BE74E28F7}" type="datetimeFigureOut">
              <a:rPr kumimoji="1" lang="ja-JP" altLang="en-US" smtClean="0"/>
              <a:t>2024/3/14</a:t>
            </a:fld>
            <a:endParaRPr kumimoji="1" lang="ja-JP" altLang="en-US" dirty="0"/>
          </a:p>
        </p:txBody>
      </p:sp>
      <p:sp>
        <p:nvSpPr>
          <p:cNvPr id="1053" name="フッター プレースホルダー 5"/>
          <p:cNvSpPr>
            <a:spLocks noGrp="1"/>
          </p:cNvSpPr>
          <p:nvPr>
            <p:ph type="ftr" sz="quarter" idx="11"/>
          </p:nvPr>
        </p:nvSpPr>
        <p:spPr/>
        <p:txBody>
          <a:bodyPr/>
          <a:lstStyle/>
          <a:p>
            <a:endParaRPr kumimoji="1" lang="ja-JP" altLang="en-US"/>
          </a:p>
        </p:txBody>
      </p:sp>
      <p:sp>
        <p:nvSpPr>
          <p:cNvPr id="1054" name="スライド番号プレースホルダー 6"/>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dirty="0"/>
          </a:p>
        </p:txBody>
      </p:sp>
      <p:sp>
        <p:nvSpPr>
          <p:cNvPr id="1057" name="テキスト プレースホルダー 2"/>
          <p:cNvSpPr>
            <a:spLocks noGrp="1"/>
          </p:cNvSpPr>
          <p:nvPr>
            <p:ph type="body" idx="1"/>
          </p:nvPr>
        </p:nvSpPr>
        <p:spPr>
          <a:xfrm>
            <a:off x="495300" y="1535113"/>
            <a:ext cx="4301683"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1058" name="コンテンツ プレースホルダー 3"/>
          <p:cNvSpPr>
            <a:spLocks noGrp="1"/>
          </p:cNvSpPr>
          <p:nvPr>
            <p:ph sz="half" idx="2"/>
          </p:nvPr>
        </p:nvSpPr>
        <p:spPr>
          <a:xfrm>
            <a:off x="495300" y="2174875"/>
            <a:ext cx="4301683" cy="3798408"/>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59" name="テキスト プレースホルダー 4"/>
          <p:cNvSpPr>
            <a:spLocks noGrp="1"/>
          </p:cNvSpPr>
          <p:nvPr>
            <p:ph type="body" sz="quarter" idx="3"/>
          </p:nvPr>
        </p:nvSpPr>
        <p:spPr>
          <a:xfrm>
            <a:off x="5109017" y="1535113"/>
            <a:ext cx="4301683"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1060" name="コンテンツ プレースホルダー 5"/>
          <p:cNvSpPr>
            <a:spLocks noGrp="1"/>
          </p:cNvSpPr>
          <p:nvPr>
            <p:ph sz="quarter" idx="4"/>
          </p:nvPr>
        </p:nvSpPr>
        <p:spPr>
          <a:xfrm>
            <a:off x="5109017" y="2174875"/>
            <a:ext cx="4301683" cy="3798408"/>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61" name="日付プレースホルダー 6"/>
          <p:cNvSpPr>
            <a:spLocks noGrp="1"/>
          </p:cNvSpPr>
          <p:nvPr>
            <p:ph type="dt" sz="half" idx="10"/>
          </p:nvPr>
        </p:nvSpPr>
        <p:spPr/>
        <p:txBody>
          <a:bodyPr/>
          <a:lstStyle/>
          <a:p>
            <a:fld id="{3E220A51-F8EA-429A-8E6F-F02BE74E28F7}" type="datetimeFigureOut">
              <a:rPr kumimoji="1" lang="ja-JP" altLang="en-US" smtClean="0"/>
              <a:t>2024/3/14</a:t>
            </a:fld>
            <a:endParaRPr kumimoji="1" lang="ja-JP" altLang="en-US"/>
          </a:p>
        </p:txBody>
      </p:sp>
      <p:sp>
        <p:nvSpPr>
          <p:cNvPr id="1062" name="フッター プレースホルダー 7"/>
          <p:cNvSpPr>
            <a:spLocks noGrp="1"/>
          </p:cNvSpPr>
          <p:nvPr>
            <p:ph type="ftr" sz="quarter" idx="11"/>
          </p:nvPr>
        </p:nvSpPr>
        <p:spPr/>
        <p:txBody>
          <a:bodyPr/>
          <a:lstStyle/>
          <a:p>
            <a:endParaRPr kumimoji="1" lang="ja-JP" altLang="en-US"/>
          </a:p>
        </p:txBody>
      </p:sp>
      <p:sp>
        <p:nvSpPr>
          <p:cNvPr id="1063" name="スライド番号プレースホルダー 8"/>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smtClean="0"/>
              <a:t>マスター タイトルの書式設定</a:t>
            </a:r>
            <a:endParaRPr kumimoji="1" lang="ja-JP" altLang="en-US" dirty="0"/>
          </a:p>
        </p:txBody>
      </p:sp>
      <p:sp>
        <p:nvSpPr>
          <p:cNvPr id="1066" name="日付プレースホルダー 2"/>
          <p:cNvSpPr>
            <a:spLocks noGrp="1"/>
          </p:cNvSpPr>
          <p:nvPr>
            <p:ph type="dt" sz="half" idx="10"/>
          </p:nvPr>
        </p:nvSpPr>
        <p:spPr/>
        <p:txBody>
          <a:bodyPr/>
          <a:lstStyle/>
          <a:p>
            <a:fld id="{3E220A51-F8EA-429A-8E6F-F02BE74E28F7}" type="datetimeFigureOut">
              <a:rPr kumimoji="1" lang="ja-JP" altLang="en-US" smtClean="0"/>
              <a:t>2024/3/14</a:t>
            </a:fld>
            <a:endParaRPr kumimoji="1" lang="ja-JP" altLang="en-US"/>
          </a:p>
        </p:txBody>
      </p:sp>
      <p:sp>
        <p:nvSpPr>
          <p:cNvPr id="1067" name="フッター プレースホルダー 3"/>
          <p:cNvSpPr>
            <a:spLocks noGrp="1"/>
          </p:cNvSpPr>
          <p:nvPr>
            <p:ph type="ftr" sz="quarter" idx="11"/>
          </p:nvPr>
        </p:nvSpPr>
        <p:spPr/>
        <p:txBody>
          <a:bodyPr/>
          <a:lstStyle/>
          <a:p>
            <a:endParaRPr kumimoji="1" lang="ja-JP" altLang="en-US"/>
          </a:p>
        </p:txBody>
      </p:sp>
      <p:sp>
        <p:nvSpPr>
          <p:cNvPr id="1068" name="スライド番号プレースホルダー 4"/>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ー 1"/>
          <p:cNvSpPr>
            <a:spLocks noGrp="1"/>
          </p:cNvSpPr>
          <p:nvPr>
            <p:ph type="dt" sz="half" idx="10"/>
          </p:nvPr>
        </p:nvSpPr>
        <p:spPr/>
        <p:txBody>
          <a:bodyPr/>
          <a:lstStyle/>
          <a:p>
            <a:fld id="{3E220A51-F8EA-429A-8E6F-F02BE74E28F7}" type="datetimeFigureOut">
              <a:rPr kumimoji="1" lang="ja-JP" altLang="en-US" smtClean="0"/>
              <a:t>2024/3/14</a:t>
            </a:fld>
            <a:endParaRPr kumimoji="1" lang="ja-JP" altLang="en-US"/>
          </a:p>
        </p:txBody>
      </p:sp>
      <p:sp>
        <p:nvSpPr>
          <p:cNvPr id="1071" name="フッター プレースホルダー 2"/>
          <p:cNvSpPr>
            <a:spLocks noGrp="1"/>
          </p:cNvSpPr>
          <p:nvPr>
            <p:ph type="ftr" sz="quarter" idx="11"/>
          </p:nvPr>
        </p:nvSpPr>
        <p:spPr/>
        <p:txBody>
          <a:bodyPr/>
          <a:lstStyle/>
          <a:p>
            <a:endParaRPr kumimoji="1" lang="ja-JP" altLang="en-US"/>
          </a:p>
        </p:txBody>
      </p:sp>
      <p:sp>
        <p:nvSpPr>
          <p:cNvPr id="1072" name="スライド番号プレースホルダー 3"/>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95301" y="273049"/>
            <a:ext cx="3259006" cy="1162051"/>
          </a:xfrm>
        </p:spPr>
        <p:txBody>
          <a:bodyPr anchor="b">
            <a:normAutofit/>
          </a:bodyPr>
          <a:lstStyle>
            <a:lvl1pPr algn="l">
              <a:defRPr sz="2400" b="1"/>
            </a:lvl1pPr>
          </a:lstStyle>
          <a:p>
            <a:r>
              <a:rPr kumimoji="1" lang="ja-JP" altLang="en-US" smtClean="0"/>
              <a:t>マスター タイトルの書式設定</a:t>
            </a:r>
            <a:endParaRPr kumimoji="1" lang="ja-JP" altLang="en-US" dirty="0"/>
          </a:p>
        </p:txBody>
      </p:sp>
      <p:sp>
        <p:nvSpPr>
          <p:cNvPr id="1075" name="コンテンツ プレースホルダー 2"/>
          <p:cNvSpPr>
            <a:spLocks noGrp="1"/>
          </p:cNvSpPr>
          <p:nvPr>
            <p:ph idx="1"/>
          </p:nvPr>
        </p:nvSpPr>
        <p:spPr>
          <a:xfrm>
            <a:off x="3938887" y="273052"/>
            <a:ext cx="5121391" cy="564233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76" name="テキスト プレースホルダー 3"/>
          <p:cNvSpPr>
            <a:spLocks noGrp="1"/>
          </p:cNvSpPr>
          <p:nvPr>
            <p:ph type="body" sz="half" idx="2"/>
          </p:nvPr>
        </p:nvSpPr>
        <p:spPr>
          <a:xfrm>
            <a:off x="495302" y="1700808"/>
            <a:ext cx="3259005" cy="427247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1077" name="日付プレースホルダー 4"/>
          <p:cNvSpPr>
            <a:spLocks noGrp="1"/>
          </p:cNvSpPr>
          <p:nvPr>
            <p:ph type="dt" sz="half" idx="10"/>
          </p:nvPr>
        </p:nvSpPr>
        <p:spPr/>
        <p:txBody>
          <a:bodyPr/>
          <a:lstStyle/>
          <a:p>
            <a:fld id="{3E220A51-F8EA-429A-8E6F-F02BE74E28F7}" type="datetimeFigureOut">
              <a:rPr kumimoji="1" lang="ja-JP" altLang="en-US" smtClean="0"/>
              <a:t>2024/3/14</a:t>
            </a:fld>
            <a:endParaRPr kumimoji="1" lang="ja-JP" altLang="en-US"/>
          </a:p>
        </p:txBody>
      </p:sp>
      <p:sp>
        <p:nvSpPr>
          <p:cNvPr id="1078" name="フッター プレースホルダー 5"/>
          <p:cNvSpPr>
            <a:spLocks noGrp="1"/>
          </p:cNvSpPr>
          <p:nvPr>
            <p:ph type="ftr" sz="quarter" idx="11"/>
          </p:nvPr>
        </p:nvSpPr>
        <p:spPr/>
        <p:txBody>
          <a:bodyPr/>
          <a:lstStyle/>
          <a:p>
            <a:endParaRPr kumimoji="1" lang="ja-JP" altLang="en-US"/>
          </a:p>
        </p:txBody>
      </p:sp>
      <p:sp>
        <p:nvSpPr>
          <p:cNvPr id="1079" name="スライド番号プレースホルダー 6"/>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941645" y="4689140"/>
            <a:ext cx="5943600" cy="566739"/>
          </a:xfrm>
        </p:spPr>
        <p:txBody>
          <a:bodyPr anchor="b">
            <a:normAutofit/>
          </a:bodyPr>
          <a:lstStyle>
            <a:lvl1pPr algn="l">
              <a:defRPr sz="2400" b="1"/>
            </a:lvl1pPr>
          </a:lstStyle>
          <a:p>
            <a:r>
              <a:rPr kumimoji="1" lang="ja-JP" altLang="en-US" smtClean="0"/>
              <a:t>マスター タイトルの書式設定</a:t>
            </a:r>
            <a:endParaRPr kumimoji="1" lang="ja-JP" altLang="en-US" dirty="0"/>
          </a:p>
        </p:txBody>
      </p:sp>
      <p:sp>
        <p:nvSpPr>
          <p:cNvPr id="1082" name="図プレースホルダー 2"/>
          <p:cNvSpPr>
            <a:spLocks noGrp="1"/>
          </p:cNvSpPr>
          <p:nvPr>
            <p:ph type="pic" idx="1"/>
          </p:nvPr>
        </p:nvSpPr>
        <p:spPr>
          <a:xfrm>
            <a:off x="1941645" y="212643"/>
            <a:ext cx="5943600" cy="437882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アイコンをクリックして図を追加</a:t>
            </a:r>
            <a:endParaRPr kumimoji="1" lang="ja-JP" altLang="en-US" dirty="0"/>
          </a:p>
        </p:txBody>
      </p:sp>
      <p:sp>
        <p:nvSpPr>
          <p:cNvPr id="1083" name="テキスト プレースホルダー 3"/>
          <p:cNvSpPr>
            <a:spLocks noGrp="1"/>
          </p:cNvSpPr>
          <p:nvPr>
            <p:ph type="body" sz="half" idx="2"/>
          </p:nvPr>
        </p:nvSpPr>
        <p:spPr>
          <a:xfrm>
            <a:off x="1941645" y="5301209"/>
            <a:ext cx="5943600" cy="6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1084" name="日付プレースホルダー 4"/>
          <p:cNvSpPr>
            <a:spLocks noGrp="1"/>
          </p:cNvSpPr>
          <p:nvPr>
            <p:ph type="dt" sz="half" idx="10"/>
          </p:nvPr>
        </p:nvSpPr>
        <p:spPr/>
        <p:txBody>
          <a:bodyPr/>
          <a:lstStyle/>
          <a:p>
            <a:fld id="{3E220A51-F8EA-429A-8E6F-F02BE74E28F7}" type="datetimeFigureOut">
              <a:rPr kumimoji="1" lang="ja-JP" altLang="en-US" smtClean="0"/>
              <a:t>2024/3/14</a:t>
            </a:fld>
            <a:endParaRPr kumimoji="1" lang="ja-JP" altLang="en-US"/>
          </a:p>
        </p:txBody>
      </p:sp>
      <p:sp>
        <p:nvSpPr>
          <p:cNvPr id="1085" name="フッター プレースホルダー 5"/>
          <p:cNvSpPr>
            <a:spLocks noGrp="1"/>
          </p:cNvSpPr>
          <p:nvPr>
            <p:ph type="ftr" sz="quarter" idx="11"/>
          </p:nvPr>
        </p:nvSpPr>
        <p:spPr/>
        <p:txBody>
          <a:bodyPr/>
          <a:lstStyle/>
          <a:p>
            <a:endParaRPr kumimoji="1" lang="ja-JP" altLang="en-US"/>
          </a:p>
        </p:txBody>
      </p:sp>
      <p:sp>
        <p:nvSpPr>
          <p:cNvPr id="1086" name="スライド番号プレースホルダー 6"/>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フッター プレースホルダー 4"/>
          <p:cNvSpPr>
            <a:spLocks noGrp="1"/>
          </p:cNvSpPr>
          <p:nvPr>
            <p:ph type="ftr" sz="quarter" idx="3"/>
          </p:nvPr>
        </p:nvSpPr>
        <p:spPr>
          <a:xfrm>
            <a:off x="2729753" y="6237312"/>
            <a:ext cx="4446494" cy="365125"/>
          </a:xfrm>
          <a:prstGeom prst="rect">
            <a:avLst/>
          </a:prstGeom>
        </p:spPr>
        <p:txBody>
          <a:bodyPr vert="horz" lIns="91440" tIns="45720" rIns="91440" bIns="45720" rtlCol="0" anchor="ctr"/>
          <a:lstStyle>
            <a:lvl1pPr algn="ctr">
              <a:defRPr sz="1200">
                <a:solidFill>
                  <a:schemeClr val="tx1"/>
                </a:solidFill>
                <a:latin typeface="+mn-ea"/>
                <a:ea typeface="+mn-ea"/>
              </a:defRPr>
            </a:lvl1pPr>
          </a:lstStyle>
          <a:p>
            <a:endParaRPr lang="ja-JP" altLang="en-US" dirty="0"/>
          </a:p>
        </p:txBody>
      </p:sp>
      <p:sp>
        <p:nvSpPr>
          <p:cNvPr id="1026" name="タイトル プレースホルダー 1"/>
          <p:cNvSpPr>
            <a:spLocks noGrp="1"/>
          </p:cNvSpPr>
          <p:nvPr>
            <p:ph type="title"/>
          </p:nvPr>
        </p:nvSpPr>
        <p:spPr>
          <a:xfrm>
            <a:off x="495300" y="418653"/>
            <a:ext cx="8915400" cy="994123"/>
          </a:xfrm>
          <a:prstGeom prst="rect">
            <a:avLst/>
          </a:prstGeom>
        </p:spPr>
        <p:txBody>
          <a:bodyPr vert="horz" lIns="91440" tIns="45720" rIns="91440" bIns="45720" rtlCol="0" anchor="ctr">
            <a:normAutofit/>
          </a:bodyPr>
          <a:lstStyle/>
          <a:p>
            <a:r>
              <a:rPr kumimoji="1" lang="ja-JP" altLang="en-US" dirty="0" smtClean="0"/>
              <a:t>マスター タイトルの書式設定</a:t>
            </a:r>
            <a:endParaRPr kumimoji="1" lang="ja-JP" altLang="en-US" dirty="0"/>
          </a:p>
        </p:txBody>
      </p:sp>
      <p:sp>
        <p:nvSpPr>
          <p:cNvPr id="1027" name="テキスト プレースホルダー 2"/>
          <p:cNvSpPr>
            <a:spLocks noGrp="1"/>
          </p:cNvSpPr>
          <p:nvPr>
            <p:ph type="body" idx="1"/>
          </p:nvPr>
        </p:nvSpPr>
        <p:spPr>
          <a:xfrm>
            <a:off x="495300" y="1736813"/>
            <a:ext cx="8915400" cy="4281339"/>
          </a:xfrm>
          <a:prstGeom prst="rect">
            <a:avLst/>
          </a:prstGeom>
        </p:spPr>
        <p:txBody>
          <a:bodyPr vert="horz" lIns="91440" tIns="45720" rIns="91440" bIns="45720" rtlCol="0">
            <a:normAutofit/>
          </a:body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en-US" altLang="ja-JP" dirty="0" smtClean="0"/>
          </a:p>
          <a:p>
            <a:pPr lvl="5"/>
            <a:r>
              <a:rPr kumimoji="1" lang="ja-JP" altLang="en-US" dirty="0" smtClean="0"/>
              <a:t>第 </a:t>
            </a:r>
            <a:r>
              <a:rPr kumimoji="1" lang="en-US" altLang="ja-JP" dirty="0" smtClean="0"/>
              <a:t>6 </a:t>
            </a:r>
            <a:r>
              <a:rPr kumimoji="1" lang="ja-JP" altLang="en-US" dirty="0" smtClean="0"/>
              <a:t>レベル</a:t>
            </a:r>
          </a:p>
          <a:p>
            <a:pPr lvl="6"/>
            <a:r>
              <a:rPr kumimoji="1" lang="ja-JP" altLang="en-US" dirty="0" smtClean="0"/>
              <a:t>第 </a:t>
            </a:r>
            <a:r>
              <a:rPr kumimoji="1" lang="en-US" altLang="ja-JP" dirty="0" smtClean="0"/>
              <a:t>7 </a:t>
            </a:r>
            <a:r>
              <a:rPr kumimoji="1" lang="ja-JP" altLang="en-US" dirty="0" smtClean="0"/>
              <a:t>レベル</a:t>
            </a:r>
          </a:p>
          <a:p>
            <a:pPr lvl="7"/>
            <a:r>
              <a:rPr kumimoji="1" lang="ja-JP" altLang="en-US" dirty="0" smtClean="0"/>
              <a:t>第 </a:t>
            </a:r>
            <a:r>
              <a:rPr kumimoji="1" lang="en-US" altLang="ja-JP" dirty="0" smtClean="0"/>
              <a:t>8 </a:t>
            </a:r>
            <a:r>
              <a:rPr kumimoji="1" lang="ja-JP" altLang="en-US" dirty="0" smtClean="0"/>
              <a:t>レベル</a:t>
            </a:r>
          </a:p>
          <a:p>
            <a:pPr lvl="8"/>
            <a:r>
              <a:rPr kumimoji="1" lang="ja-JP" altLang="en-US" dirty="0" smtClean="0"/>
              <a:t>第 </a:t>
            </a:r>
            <a:r>
              <a:rPr kumimoji="1" lang="en-US" altLang="ja-JP" dirty="0" smtClean="0"/>
              <a:t>9 </a:t>
            </a:r>
            <a:r>
              <a:rPr kumimoji="1" lang="ja-JP" altLang="en-US" dirty="0" smtClean="0"/>
              <a:t>レベル</a:t>
            </a:r>
          </a:p>
        </p:txBody>
      </p:sp>
      <p:sp>
        <p:nvSpPr>
          <p:cNvPr id="1028" name="日付プレースホルダー 3"/>
          <p:cNvSpPr>
            <a:spLocks noGrp="1"/>
          </p:cNvSpPr>
          <p:nvPr>
            <p:ph type="dt" sz="half" idx="2"/>
          </p:nvPr>
        </p:nvSpPr>
        <p:spPr>
          <a:xfrm>
            <a:off x="495300" y="6237312"/>
            <a:ext cx="2039431" cy="365125"/>
          </a:xfrm>
          <a:prstGeom prst="rect">
            <a:avLst/>
          </a:prstGeom>
        </p:spPr>
        <p:txBody>
          <a:bodyPr vert="horz" lIns="91440" tIns="45720" rIns="91440" bIns="45720" rtlCol="0" anchor="ctr"/>
          <a:lstStyle>
            <a:lvl1pPr algn="l">
              <a:defRPr sz="1200">
                <a:solidFill>
                  <a:schemeClr val="tx1"/>
                </a:solidFill>
                <a:latin typeface="+mn-lt"/>
                <a:ea typeface="+mn-ea"/>
              </a:defRPr>
            </a:lvl1pPr>
          </a:lstStyle>
          <a:p>
            <a:fld id="{3E220A51-F8EA-429A-8E6F-F02BE74E28F7}" type="datetimeFigureOut">
              <a:rPr lang="ja-JP" altLang="en-US" smtClean="0"/>
              <a:pPr/>
              <a:t>2024/3/14</a:t>
            </a:fld>
            <a:endParaRPr lang="ja-JP" altLang="en-US" dirty="0"/>
          </a:p>
        </p:txBody>
      </p:sp>
      <p:sp>
        <p:nvSpPr>
          <p:cNvPr id="1029" name="スライド番号プレースホルダー 5"/>
          <p:cNvSpPr>
            <a:spLocks noGrp="1"/>
          </p:cNvSpPr>
          <p:nvPr>
            <p:ph type="sldNum" sz="quarter" idx="4"/>
          </p:nvPr>
        </p:nvSpPr>
        <p:spPr>
          <a:xfrm>
            <a:off x="7332264" y="6237312"/>
            <a:ext cx="2078436" cy="365125"/>
          </a:xfrm>
          <a:prstGeom prst="rect">
            <a:avLst/>
          </a:prstGeom>
        </p:spPr>
        <p:txBody>
          <a:bodyPr vert="horz" lIns="91440" tIns="45720" rIns="91440" bIns="45720" rtlCol="0" anchor="ctr"/>
          <a:lstStyle>
            <a:lvl1pPr algn="r">
              <a:defRPr sz="1200">
                <a:solidFill>
                  <a:schemeClr val="tx1"/>
                </a:solidFill>
                <a:latin typeface="+mn-lt"/>
                <a:ea typeface="+mn-ea"/>
              </a:defRPr>
            </a:lvl1pPr>
          </a:lstStyle>
          <a:p>
            <a:fld id="{2C9400E4-C46D-48FA-AEA0-ED136F70A0E5}" type="slidenum">
              <a:rPr lang="ja-JP" altLang="en-US" smtClean="0"/>
              <a:pPr/>
              <a:t>‹#›</a:t>
            </a:fld>
            <a:endParaRPr lang="ja-JP" alt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457200" indent="-457200" algn="l" defTabSz="914400" rtl="0" eaLnBrk="1" latinLnBrk="0" hangingPunct="1">
        <a:spcBef>
          <a:spcPct val="20000"/>
        </a:spcBef>
        <a:buFont typeface="Arial" panose="020B0604020202020204" pitchFamily="34" charset="0"/>
        <a:buChar char="•"/>
        <a:defRPr kumimoji="1" sz="3200" kern="1200">
          <a:solidFill>
            <a:schemeClr val="tx1"/>
          </a:solidFill>
          <a:latin typeface="+mn-ea"/>
          <a:ea typeface="+mn-ea"/>
          <a:cs typeface="+mn-cs"/>
        </a:defRPr>
      </a:lvl1pPr>
      <a:lvl2pPr marL="914400" indent="-45720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257300" indent="-3429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714500" indent="-342900" algn="l" defTabSz="914400" rtl="0" eaLnBrk="1" latinLnBrk="0" hangingPunct="1">
        <a:spcBef>
          <a:spcPct val="20000"/>
        </a:spcBef>
        <a:buSzPct val="100000"/>
        <a:buFont typeface="Arial" panose="020B0604020202020204" pitchFamily="34" charset="0"/>
        <a:buChar char="•"/>
        <a:defRPr kumimoji="1" sz="2000" kern="1200">
          <a:solidFill>
            <a:schemeClr val="tx1"/>
          </a:solidFill>
          <a:latin typeface="+mn-lt"/>
          <a:ea typeface="+mn-ea"/>
          <a:cs typeface="+mn-cs"/>
        </a:defRPr>
      </a:lvl4pPr>
      <a:lvl5pPr marL="2171700" marR="0" indent="-342900" algn="l" defTabSz="914400" rtl="0" eaLnBrk="1" fontAlgn="auto" latinLnBrk="0" hangingPunct="1">
        <a:lnSpc>
          <a:spcPct val="100000"/>
        </a:lnSpc>
        <a:spcBef>
          <a:spcPct val="20000"/>
        </a:spcBef>
        <a:spcAft>
          <a:spcPts val="0"/>
        </a:spcAft>
        <a:buClrTx/>
        <a:buSzPct val="100000"/>
        <a:buFont typeface="Arial" panose="020B0604020202020204" pitchFamily="34" charset="0"/>
        <a:buChar char="•"/>
        <a:tabLst/>
        <a:defRPr kumimoji="1" sz="2000" kern="1200">
          <a:solidFill>
            <a:schemeClr val="tx1"/>
          </a:solidFill>
          <a:latin typeface="+mn-lt"/>
          <a:ea typeface="+mn-ea"/>
          <a:cs typeface="+mn-cs"/>
        </a:defRPr>
      </a:lvl5pPr>
      <a:lvl6pPr marL="25717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mn-lt"/>
          <a:ea typeface="+mn-ea"/>
          <a:cs typeface="+mn-cs"/>
        </a:defRPr>
      </a:lvl6pPr>
      <a:lvl7pPr marL="30289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7pPr>
      <a:lvl8pPr marL="34861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8pPr>
      <a:lvl9pPr marL="39433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正方形/長方形 1"/>
          <p:cNvSpPr/>
          <p:nvPr/>
        </p:nvSpPr>
        <p:spPr>
          <a:xfrm>
            <a:off x="0" y="0"/>
            <a:ext cx="9906000" cy="67062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n w="0"/>
              <a:solidFill>
                <a:schemeClr val="tx1"/>
              </a:solidFill>
              <a:effectLst>
                <a:outerShdw blurRad="38100" dist="19050" dir="2700000" algn="tl" rotWithShape="0">
                  <a:schemeClr val="dk1">
                    <a:alpha val="40000"/>
                  </a:schemeClr>
                </a:outerShdw>
              </a:effectLst>
            </a:endParaRPr>
          </a:p>
        </p:txBody>
      </p:sp>
      <p:sp>
        <p:nvSpPr>
          <p:cNvPr id="3" name="正方形/長方形 2"/>
          <p:cNvSpPr/>
          <p:nvPr/>
        </p:nvSpPr>
        <p:spPr>
          <a:xfrm>
            <a:off x="341641" y="155617"/>
            <a:ext cx="6228692" cy="359386"/>
          </a:xfrm>
          <a:prstGeom prst="rect">
            <a:avLst/>
          </a:prstGeom>
          <a:noFill/>
        </p:spPr>
        <p:txBody>
          <a:bodyPr wrap="none" lIns="91440" tIns="45720" rIns="91440" bIns="45720">
            <a:prstTxWarp prst="textPlain">
              <a:avLst/>
            </a:prstTxWarp>
            <a:spAutoFit/>
          </a:bodyPr>
          <a:lstStyle/>
          <a:p>
            <a:pPr algn="ctr"/>
            <a:r>
              <a:rPr lang="zh-TW" altLang="en-US" sz="5400" dirty="0">
                <a:ln w="0">
                  <a:solidFill>
                    <a:schemeClr val="bg1"/>
                  </a:solidFill>
                </a:ln>
                <a:solidFill>
                  <a:schemeClr val="bg1"/>
                </a:solidFill>
                <a:effectLst>
                  <a:outerShdw blurRad="38100" dist="19050" dir="2700000" algn="tl" rotWithShape="0">
                    <a:schemeClr val="dk1">
                      <a:alpha val="40000"/>
                    </a:schemeClr>
                  </a:outerShdw>
                </a:effectLst>
                <a:latin typeface="ＭＳ Ｐゴシック" panose="020B0600070205080204" pitchFamily="50" charset="-128"/>
                <a:ea typeface="ＭＳ Ｐゴシック" panose="020B0600070205080204" pitchFamily="50" charset="-128"/>
              </a:rPr>
              <a:t>聴覚障害児支援中核機能強化事業費</a:t>
            </a:r>
            <a:endParaRPr lang="ja-JP" altLang="en-US" sz="5400" cap="none" spc="0" dirty="0">
              <a:ln w="0">
                <a:solidFill>
                  <a:schemeClr val="bg1"/>
                </a:solidFill>
              </a:ln>
              <a:solidFill>
                <a:schemeClr val="bg1"/>
              </a:solidFill>
              <a:effectLst>
                <a:outerShdw blurRad="38100" dist="19050" dir="2700000" algn="tl" rotWithShape="0">
                  <a:schemeClr val="dk1">
                    <a:alpha val="40000"/>
                  </a:schemeClr>
                </a:outerShdw>
              </a:effectLst>
              <a:latin typeface="ＭＳ Ｐゴシック" panose="020B0600070205080204" pitchFamily="50" charset="-128"/>
              <a:ea typeface="ＭＳ Ｐゴシック" panose="020B0600070205080204" pitchFamily="50" charset="-128"/>
            </a:endParaRPr>
          </a:p>
        </p:txBody>
      </p:sp>
      <p:sp>
        <p:nvSpPr>
          <p:cNvPr id="4" name="テキスト ボックス 3"/>
          <p:cNvSpPr txBox="1"/>
          <p:nvPr/>
        </p:nvSpPr>
        <p:spPr>
          <a:xfrm>
            <a:off x="270034" y="996940"/>
            <a:ext cx="9471498" cy="1077218"/>
          </a:xfrm>
          <a:prstGeom prst="rect">
            <a:avLst/>
          </a:prstGeom>
          <a:solidFill>
            <a:schemeClr val="bg1"/>
          </a:solidFill>
          <a:ln w="28575">
            <a:solidFill>
              <a:srgbClr val="002060"/>
            </a:solidFill>
          </a:ln>
        </p:spPr>
        <p:txBody>
          <a:bodyPr wrap="square" rtlCol="0">
            <a:spAutoFit/>
          </a:bodyPr>
          <a:lstStyle/>
          <a:p>
            <a:endParaRPr lang="en-US" altLang="ja-JP" sz="1200" dirty="0" smtClean="0">
              <a:latin typeface="ＭＳ Ｐゴシック" panose="020B0600070205080204" pitchFamily="50" charset="-128"/>
              <a:ea typeface="ＭＳ Ｐゴシック" panose="020B0600070205080204" pitchFamily="50" charset="-128"/>
            </a:endParaRPr>
          </a:p>
          <a:p>
            <a:pPr>
              <a:lnSpc>
                <a:spcPts val="1600"/>
              </a:lnSpc>
            </a:pPr>
            <a:r>
              <a:rPr lang="ja-JP" altLang="en-US" sz="1400" dirty="0" smtClean="0">
                <a:latin typeface="ＭＳ Ｐゴシック" panose="020B0600070205080204" pitchFamily="50" charset="-128"/>
                <a:ea typeface="ＭＳ Ｐゴシック" panose="020B0600070205080204" pitchFamily="50" charset="-128"/>
              </a:rPr>
              <a:t>聴覚</a:t>
            </a:r>
            <a:r>
              <a:rPr lang="ja-JP" altLang="en-US" sz="1400" dirty="0">
                <a:latin typeface="ＭＳ Ｐゴシック" panose="020B0600070205080204" pitchFamily="50" charset="-128"/>
                <a:ea typeface="ＭＳ Ｐゴシック" panose="020B0600070205080204" pitchFamily="50" charset="-128"/>
              </a:rPr>
              <a:t>障害児の支援は乳児からの適切な支援が必要であり、また状態像が多様になっているため、切れ目のない支援と多様な状態像への</a:t>
            </a:r>
            <a:r>
              <a:rPr lang="ja-JP" altLang="en-US" sz="1400">
                <a:latin typeface="ＭＳ Ｐゴシック" panose="020B0600070205080204" pitchFamily="50" charset="-128"/>
                <a:ea typeface="ＭＳ Ｐゴシック" panose="020B0600070205080204" pitchFamily="50" charset="-128"/>
              </a:rPr>
              <a:t>支援</a:t>
            </a:r>
            <a:r>
              <a:rPr lang="ja-JP" altLang="en-US" sz="1400" smtClean="0">
                <a:latin typeface="ＭＳ Ｐゴシック" panose="020B0600070205080204" pitchFamily="50" charset="-128"/>
                <a:ea typeface="ＭＳ Ｐゴシック" panose="020B0600070205080204" pitchFamily="50" charset="-128"/>
              </a:rPr>
              <a:t>が求められる</a:t>
            </a:r>
            <a:r>
              <a:rPr lang="ja-JP" altLang="en-US" sz="1400" dirty="0">
                <a:latin typeface="ＭＳ Ｐゴシック" panose="020B0600070205080204" pitchFamily="50" charset="-128"/>
                <a:ea typeface="ＭＳ Ｐゴシック" panose="020B0600070205080204" pitchFamily="50" charset="-128"/>
              </a:rPr>
              <a:t>。このため、福祉部局と教育部局が連携を強化し、聴覚障害児支援の中核機能を整備し、聴覚障害児と保護者に対し適切な情報と支援を 提供することを目的とする</a:t>
            </a:r>
            <a:r>
              <a:rPr lang="ja-JP" altLang="en-US" sz="1200" dirty="0" smtClean="0">
                <a:latin typeface="ＭＳ Ｐゴシック" panose="020B0600070205080204" pitchFamily="50" charset="-128"/>
                <a:ea typeface="ＭＳ Ｐゴシック" panose="020B0600070205080204" pitchFamily="50" charset="-128"/>
              </a:rPr>
              <a:t>。</a:t>
            </a:r>
            <a:endParaRPr lang="en-US" altLang="ja-JP" sz="1200" dirty="0" smtClean="0">
              <a:latin typeface="ＭＳ Ｐゴシック" panose="020B0600070205080204" pitchFamily="50" charset="-128"/>
              <a:ea typeface="ＭＳ Ｐゴシック" panose="020B0600070205080204" pitchFamily="50" charset="-128"/>
            </a:endParaRPr>
          </a:p>
          <a:p>
            <a:endParaRPr kumimoji="1" lang="ja-JP" altLang="en-US" sz="1200" dirty="0">
              <a:latin typeface="ＭＳ Ｐゴシック" panose="020B0600070205080204" pitchFamily="50" charset="-128"/>
              <a:ea typeface="ＭＳ Ｐゴシック" panose="020B0600070205080204" pitchFamily="50" charset="-128"/>
            </a:endParaRPr>
          </a:p>
        </p:txBody>
      </p:sp>
      <p:sp>
        <p:nvSpPr>
          <p:cNvPr id="5" name="テキスト ボックス 4"/>
          <p:cNvSpPr txBox="1"/>
          <p:nvPr/>
        </p:nvSpPr>
        <p:spPr>
          <a:xfrm>
            <a:off x="347833" y="764704"/>
            <a:ext cx="1296144" cy="338554"/>
          </a:xfrm>
          <a:prstGeom prst="rect">
            <a:avLst/>
          </a:prstGeom>
          <a:solidFill>
            <a:srgbClr val="002060"/>
          </a:solidFill>
        </p:spPr>
        <p:txBody>
          <a:bodyPr wrap="square" rtlCol="0">
            <a:spAutoFit/>
          </a:bodyPr>
          <a:lstStyle/>
          <a:p>
            <a:pPr algn="ctr"/>
            <a:r>
              <a:rPr kumimoji="1" lang="ja-JP" altLang="en-US" sz="1600" dirty="0" smtClean="0">
                <a:solidFill>
                  <a:schemeClr val="bg1"/>
                </a:solidFill>
                <a:latin typeface="ＭＳ Ｐゴシック" panose="020B0600070205080204" pitchFamily="50" charset="-128"/>
                <a:ea typeface="ＭＳ Ｐゴシック" panose="020B0600070205080204" pitchFamily="50" charset="-128"/>
              </a:rPr>
              <a:t>事業の目的</a:t>
            </a:r>
            <a:endParaRPr kumimoji="1" lang="ja-JP" altLang="en-US" sz="1600" dirty="0">
              <a:solidFill>
                <a:schemeClr val="bg1"/>
              </a:solidFill>
              <a:latin typeface="ＭＳ Ｐゴシック" panose="020B0600070205080204" pitchFamily="50" charset="-128"/>
              <a:ea typeface="ＭＳ Ｐゴシック" panose="020B0600070205080204" pitchFamily="50" charset="-128"/>
            </a:endParaRPr>
          </a:p>
        </p:txBody>
      </p:sp>
      <p:sp>
        <p:nvSpPr>
          <p:cNvPr id="9" name="テキスト ボックス 8"/>
          <p:cNvSpPr txBox="1"/>
          <p:nvPr/>
        </p:nvSpPr>
        <p:spPr>
          <a:xfrm>
            <a:off x="584490" y="2813753"/>
            <a:ext cx="4185570" cy="1118255"/>
          </a:xfrm>
          <a:prstGeom prst="rect">
            <a:avLst/>
          </a:prstGeom>
          <a:solidFill>
            <a:schemeClr val="bg1"/>
          </a:solidFill>
          <a:ln w="38100">
            <a:solidFill>
              <a:srgbClr val="FF0000"/>
            </a:solidFill>
          </a:ln>
        </p:spPr>
        <p:txBody>
          <a:bodyPr wrap="square" rtlCol="0">
            <a:spAutoFit/>
          </a:bodyPr>
          <a:lstStyle/>
          <a:p>
            <a:pPr>
              <a:lnSpc>
                <a:spcPts val="1600"/>
              </a:lnSpc>
            </a:pPr>
            <a:r>
              <a:rPr lang="en-US" altLang="ja-JP" sz="1400" b="1" dirty="0" smtClean="0">
                <a:latin typeface="ＭＳ Ｐゴシック" panose="020B0600070205080204" pitchFamily="50" charset="-128"/>
                <a:ea typeface="ＭＳ Ｐゴシック" panose="020B0600070205080204" pitchFamily="50" charset="-128"/>
              </a:rPr>
              <a:t>【</a:t>
            </a:r>
            <a:r>
              <a:rPr lang="ja-JP" altLang="en-US" sz="1400" b="1" dirty="0" smtClean="0">
                <a:latin typeface="ＭＳ Ｐゴシック" panose="020B0600070205080204" pitchFamily="50" charset="-128"/>
                <a:ea typeface="ＭＳ Ｐゴシック" panose="020B0600070205080204" pitchFamily="50" charset="-128"/>
              </a:rPr>
              <a:t>聴覚</a:t>
            </a:r>
            <a:r>
              <a:rPr lang="ja-JP" altLang="en-US" sz="1400" b="1" dirty="0">
                <a:latin typeface="ＭＳ Ｐゴシック" panose="020B0600070205080204" pitchFamily="50" charset="-128"/>
                <a:ea typeface="ＭＳ Ｐゴシック" panose="020B0600070205080204" pitchFamily="50" charset="-128"/>
              </a:rPr>
              <a:t>障害児に対応する協議会の</a:t>
            </a:r>
            <a:r>
              <a:rPr lang="ja-JP" altLang="en-US" sz="1400" b="1" dirty="0" smtClean="0">
                <a:latin typeface="ＭＳ Ｐゴシック" panose="020B0600070205080204" pitchFamily="50" charset="-128"/>
                <a:ea typeface="ＭＳ Ｐゴシック" panose="020B0600070205080204" pitchFamily="50" charset="-128"/>
              </a:rPr>
              <a:t>設置</a:t>
            </a:r>
            <a:r>
              <a:rPr lang="en-US" altLang="ja-JP" sz="1400" b="1" dirty="0" smtClean="0">
                <a:latin typeface="ＭＳ Ｐゴシック" panose="020B0600070205080204" pitchFamily="50" charset="-128"/>
                <a:ea typeface="ＭＳ Ｐゴシック" panose="020B0600070205080204" pitchFamily="50" charset="-128"/>
              </a:rPr>
              <a:t>】</a:t>
            </a:r>
          </a:p>
          <a:p>
            <a:pPr>
              <a:lnSpc>
                <a:spcPts val="1600"/>
              </a:lnSpc>
            </a:pPr>
            <a:r>
              <a:rPr lang="ja-JP" altLang="en-US" sz="1400" dirty="0">
                <a:latin typeface="ＭＳ Ｐゴシック" panose="020B0600070205080204" pitchFamily="50" charset="-128"/>
                <a:ea typeface="ＭＳ Ｐゴシック" panose="020B0600070205080204" pitchFamily="50" charset="-128"/>
              </a:rPr>
              <a:t>医療・保健・福祉・教育と関係する部局が連携し体制整備と困難ケースへの対応を行う協議会を設置する</a:t>
            </a:r>
            <a:r>
              <a:rPr lang="ja-JP" altLang="en-US" sz="1400" dirty="0" smtClean="0">
                <a:latin typeface="ＭＳ Ｐゴシック" panose="020B0600070205080204" pitchFamily="50" charset="-128"/>
                <a:ea typeface="ＭＳ Ｐゴシック" panose="020B0600070205080204" pitchFamily="50" charset="-128"/>
              </a:rPr>
              <a:t>。</a:t>
            </a:r>
            <a:endParaRPr lang="en-US" altLang="ja-JP" sz="1400" dirty="0" smtClean="0">
              <a:latin typeface="ＭＳ Ｐゴシック" panose="020B0600070205080204" pitchFamily="50" charset="-128"/>
              <a:ea typeface="ＭＳ Ｐゴシック" panose="020B0600070205080204" pitchFamily="50" charset="-128"/>
            </a:endParaRPr>
          </a:p>
          <a:p>
            <a:pPr>
              <a:lnSpc>
                <a:spcPts val="1600"/>
              </a:lnSpc>
            </a:pPr>
            <a:endParaRPr lang="en-US" altLang="ja-JP" sz="1400" b="1" dirty="0" smtClean="0">
              <a:latin typeface="ＭＳ Ｐゴシック" panose="020B0600070205080204" pitchFamily="50" charset="-128"/>
              <a:ea typeface="ＭＳ Ｐゴシック" panose="020B0600070205080204" pitchFamily="50" charset="-128"/>
            </a:endParaRPr>
          </a:p>
          <a:p>
            <a:pPr>
              <a:lnSpc>
                <a:spcPts val="1600"/>
              </a:lnSpc>
            </a:pPr>
            <a:r>
              <a:rPr lang="ja-JP" altLang="en-US" sz="1400" b="1" dirty="0" smtClean="0">
                <a:latin typeface="ＭＳ Ｐゴシック" panose="020B0600070205080204" pitchFamily="50" charset="-128"/>
                <a:ea typeface="ＭＳ Ｐゴシック" panose="020B0600070205080204" pitchFamily="50" charset="-128"/>
              </a:rPr>
              <a:t>（</a:t>
            </a:r>
            <a:r>
              <a:rPr lang="ja-JP" altLang="en-US" sz="1400" b="1" dirty="0">
                <a:latin typeface="ＭＳ Ｐゴシック" panose="020B0600070205080204" pitchFamily="50" charset="-128"/>
                <a:ea typeface="ＭＳ Ｐゴシック" panose="020B0600070205080204" pitchFamily="50" charset="-128"/>
              </a:rPr>
              <a:t>令和６年度設置予定） </a:t>
            </a:r>
            <a:endParaRPr lang="en-US" altLang="ja-JP" sz="1400" b="1" dirty="0" smtClean="0">
              <a:latin typeface="ＭＳ Ｐゴシック" panose="020B0600070205080204" pitchFamily="50" charset="-128"/>
              <a:ea typeface="ＭＳ Ｐゴシック" panose="020B0600070205080204" pitchFamily="50" charset="-128"/>
            </a:endParaRPr>
          </a:p>
        </p:txBody>
      </p:sp>
      <p:sp>
        <p:nvSpPr>
          <p:cNvPr id="10" name="正方形/長方形 9"/>
          <p:cNvSpPr/>
          <p:nvPr/>
        </p:nvSpPr>
        <p:spPr>
          <a:xfrm>
            <a:off x="270034" y="2600908"/>
            <a:ext cx="9327482" cy="4140460"/>
          </a:xfrm>
          <a:prstGeom prst="rect">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341641" y="2400478"/>
            <a:ext cx="1302336" cy="338554"/>
          </a:xfrm>
          <a:prstGeom prst="rect">
            <a:avLst/>
          </a:prstGeom>
          <a:solidFill>
            <a:srgbClr val="002060"/>
          </a:solidFill>
        </p:spPr>
        <p:txBody>
          <a:bodyPr wrap="square" rtlCol="0">
            <a:spAutoFit/>
          </a:bodyPr>
          <a:lstStyle/>
          <a:p>
            <a:pPr algn="ctr"/>
            <a:r>
              <a:rPr kumimoji="1" lang="ja-JP" altLang="en-US" sz="1600" dirty="0" smtClean="0">
                <a:solidFill>
                  <a:schemeClr val="bg1"/>
                </a:solidFill>
                <a:latin typeface="ＭＳ Ｐゴシック" panose="020B0600070205080204" pitchFamily="50" charset="-128"/>
                <a:ea typeface="ＭＳ Ｐゴシック" panose="020B0600070205080204" pitchFamily="50" charset="-128"/>
              </a:rPr>
              <a:t>事業の概要</a:t>
            </a:r>
            <a:endParaRPr kumimoji="1" lang="ja-JP" altLang="en-US" sz="1600" dirty="0">
              <a:solidFill>
                <a:schemeClr val="bg1"/>
              </a:solidFill>
              <a:latin typeface="ＭＳ Ｐゴシック" panose="020B0600070205080204" pitchFamily="50" charset="-128"/>
              <a:ea typeface="ＭＳ Ｐゴシック" panose="020B0600070205080204" pitchFamily="50" charset="-128"/>
            </a:endParaRPr>
          </a:p>
        </p:txBody>
      </p:sp>
      <p:sp>
        <p:nvSpPr>
          <p:cNvPr id="12" name="テキスト ボックス 11"/>
          <p:cNvSpPr txBox="1"/>
          <p:nvPr/>
        </p:nvSpPr>
        <p:spPr>
          <a:xfrm>
            <a:off x="5070974" y="2803058"/>
            <a:ext cx="4188452" cy="1323439"/>
          </a:xfrm>
          <a:prstGeom prst="rect">
            <a:avLst/>
          </a:prstGeom>
          <a:solidFill>
            <a:schemeClr val="bg1"/>
          </a:solidFill>
          <a:ln>
            <a:solidFill>
              <a:schemeClr val="tx1"/>
            </a:solidFill>
          </a:ln>
        </p:spPr>
        <p:txBody>
          <a:bodyPr wrap="square" rtlCol="0">
            <a:spAutoFit/>
          </a:bodyPr>
          <a:lstStyle/>
          <a:p>
            <a:pPr>
              <a:lnSpc>
                <a:spcPts val="1600"/>
              </a:lnSpc>
            </a:pPr>
            <a:r>
              <a:rPr lang="en-US" altLang="ja-JP" sz="1400" b="1" dirty="0" smtClean="0">
                <a:latin typeface="ＭＳ Ｐゴシック" panose="020B0600070205080204" pitchFamily="50" charset="-128"/>
                <a:ea typeface="ＭＳ Ｐゴシック" panose="020B0600070205080204" pitchFamily="50" charset="-128"/>
              </a:rPr>
              <a:t>【</a:t>
            </a:r>
            <a:r>
              <a:rPr lang="ja-JP" altLang="en-US" sz="1400" b="1" dirty="0" smtClean="0">
                <a:latin typeface="ＭＳ Ｐゴシック" panose="020B0600070205080204" pitchFamily="50" charset="-128"/>
                <a:ea typeface="ＭＳ Ｐゴシック" panose="020B0600070205080204" pitchFamily="50" charset="-128"/>
              </a:rPr>
              <a:t>聴覚</a:t>
            </a:r>
            <a:r>
              <a:rPr lang="ja-JP" altLang="en-US" sz="1400" b="1" dirty="0">
                <a:latin typeface="ＭＳ Ｐゴシック" panose="020B0600070205080204" pitchFamily="50" charset="-128"/>
                <a:ea typeface="ＭＳ Ｐゴシック" panose="020B0600070205080204" pitchFamily="50" charset="-128"/>
              </a:rPr>
              <a:t>障害児支援の関係機関との</a:t>
            </a:r>
            <a:r>
              <a:rPr lang="ja-JP" altLang="en-US" sz="1400" b="1" dirty="0" smtClean="0">
                <a:latin typeface="ＭＳ Ｐゴシック" panose="020B0600070205080204" pitchFamily="50" charset="-128"/>
                <a:ea typeface="ＭＳ Ｐゴシック" panose="020B0600070205080204" pitchFamily="50" charset="-128"/>
              </a:rPr>
              <a:t>連携</a:t>
            </a:r>
            <a:r>
              <a:rPr lang="en-US" altLang="ja-JP" sz="1400" b="1" dirty="0" smtClean="0">
                <a:latin typeface="ＭＳ Ｐゴシック" panose="020B0600070205080204" pitchFamily="50" charset="-128"/>
                <a:ea typeface="ＭＳ Ｐゴシック" panose="020B0600070205080204" pitchFamily="50" charset="-128"/>
              </a:rPr>
              <a:t>】</a:t>
            </a:r>
            <a:endParaRPr lang="ja-JP" altLang="en-US" sz="1400" b="1" dirty="0">
              <a:latin typeface="ＭＳ Ｐゴシック" panose="020B0600070205080204" pitchFamily="50" charset="-128"/>
              <a:ea typeface="ＭＳ Ｐゴシック" panose="020B0600070205080204" pitchFamily="50" charset="-128"/>
            </a:endParaRPr>
          </a:p>
          <a:p>
            <a:pPr>
              <a:lnSpc>
                <a:spcPts val="1600"/>
              </a:lnSpc>
            </a:pPr>
            <a:r>
              <a:rPr lang="ja-JP" altLang="en-US" sz="1400" dirty="0" smtClean="0">
                <a:latin typeface="ＭＳ Ｐゴシック" panose="020B0600070205080204" pitchFamily="50" charset="-128"/>
                <a:ea typeface="ＭＳ Ｐゴシック" panose="020B0600070205080204" pitchFamily="50" charset="-128"/>
              </a:rPr>
              <a:t>医療</a:t>
            </a:r>
            <a:r>
              <a:rPr lang="ja-JP" altLang="en-US" sz="1400" dirty="0">
                <a:latin typeface="ＭＳ Ｐゴシック" panose="020B0600070205080204" pitchFamily="50" charset="-128"/>
                <a:ea typeface="ＭＳ Ｐゴシック" panose="020B0600070205080204" pitchFamily="50" charset="-128"/>
              </a:rPr>
              <a:t>・保健と切れ目なく連携しつつ、既存の児童発達支援センター等や特別支援</a:t>
            </a:r>
            <a:r>
              <a:rPr lang="ja-JP" altLang="en-US" sz="1400" dirty="0" smtClean="0">
                <a:latin typeface="ＭＳ Ｐゴシック" panose="020B0600070205080204" pitchFamily="50" charset="-128"/>
                <a:ea typeface="ＭＳ Ｐゴシック" panose="020B0600070205080204" pitchFamily="50" charset="-128"/>
              </a:rPr>
              <a:t>学校（聴覚</a:t>
            </a:r>
            <a:r>
              <a:rPr lang="ja-JP" altLang="en-US" sz="1400" dirty="0">
                <a:latin typeface="ＭＳ Ｐゴシック" panose="020B0600070205080204" pitchFamily="50" charset="-128"/>
                <a:ea typeface="ＭＳ Ｐゴシック" panose="020B0600070205080204" pitchFamily="50" charset="-128"/>
              </a:rPr>
              <a:t>障害）と連携強化し、聴覚障害児の乳児からの対応を強化する</a:t>
            </a:r>
            <a:r>
              <a:rPr lang="ja-JP" altLang="en-US" sz="1400" dirty="0" smtClean="0">
                <a:latin typeface="ＭＳ Ｐゴシック" panose="020B0600070205080204" pitchFamily="50" charset="-128"/>
                <a:ea typeface="ＭＳ Ｐゴシック" panose="020B0600070205080204" pitchFamily="50" charset="-128"/>
              </a:rPr>
              <a:t>。</a:t>
            </a:r>
            <a:endParaRPr lang="en-US" altLang="ja-JP" sz="1400" dirty="0" smtClean="0">
              <a:latin typeface="ＭＳ Ｐゴシック" panose="020B0600070205080204" pitchFamily="50" charset="-128"/>
              <a:ea typeface="ＭＳ Ｐゴシック" panose="020B0600070205080204" pitchFamily="50" charset="-128"/>
            </a:endParaRPr>
          </a:p>
          <a:p>
            <a:pPr>
              <a:lnSpc>
                <a:spcPts val="1600"/>
              </a:lnSpc>
            </a:pPr>
            <a:endParaRPr lang="en-US" altLang="ja-JP" sz="1400" dirty="0">
              <a:latin typeface="ＭＳ Ｐゴシック" panose="020B0600070205080204" pitchFamily="50" charset="-128"/>
              <a:ea typeface="ＭＳ Ｐゴシック" panose="020B0600070205080204" pitchFamily="50" charset="-128"/>
            </a:endParaRPr>
          </a:p>
          <a:p>
            <a:pPr>
              <a:lnSpc>
                <a:spcPts val="1600"/>
              </a:lnSpc>
            </a:pPr>
            <a:r>
              <a:rPr kumimoji="1" lang="en-US" altLang="ja-JP" sz="1400" dirty="0" smtClean="0">
                <a:latin typeface="ＭＳ Ｐゴシック" panose="020B0600070205080204" pitchFamily="50" charset="-128"/>
                <a:ea typeface="ＭＳ Ｐゴシック" panose="020B0600070205080204" pitchFamily="50" charset="-128"/>
              </a:rPr>
              <a:t>※ </a:t>
            </a:r>
            <a:r>
              <a:rPr kumimoji="1" lang="ja-JP" altLang="en-US" sz="1400" dirty="0" smtClean="0">
                <a:latin typeface="ＭＳ Ｐゴシック" panose="020B0600070205080204" pitchFamily="50" charset="-128"/>
                <a:ea typeface="ＭＳ Ｐゴシック" panose="020B0600070205080204" pitchFamily="50" charset="-128"/>
              </a:rPr>
              <a:t>乳幼児相談室担当者会議</a:t>
            </a:r>
            <a:endParaRPr kumimoji="1" lang="ja-JP" altLang="en-US" sz="1400" dirty="0">
              <a:latin typeface="ＭＳ Ｐゴシック" panose="020B0600070205080204" pitchFamily="50" charset="-128"/>
              <a:ea typeface="ＭＳ Ｐゴシック" panose="020B0600070205080204" pitchFamily="50" charset="-128"/>
            </a:endParaRPr>
          </a:p>
        </p:txBody>
      </p:sp>
      <p:sp>
        <p:nvSpPr>
          <p:cNvPr id="13" name="テキスト ボックス 12"/>
          <p:cNvSpPr txBox="1"/>
          <p:nvPr/>
        </p:nvSpPr>
        <p:spPr>
          <a:xfrm>
            <a:off x="592376" y="4132438"/>
            <a:ext cx="4182298" cy="1118255"/>
          </a:xfrm>
          <a:prstGeom prst="rect">
            <a:avLst/>
          </a:prstGeom>
          <a:solidFill>
            <a:schemeClr val="bg1"/>
          </a:solidFill>
          <a:ln>
            <a:solidFill>
              <a:schemeClr val="tx1"/>
            </a:solidFill>
          </a:ln>
        </p:spPr>
        <p:txBody>
          <a:bodyPr wrap="square" rtlCol="0">
            <a:spAutoFit/>
          </a:bodyPr>
          <a:lstStyle/>
          <a:p>
            <a:pPr>
              <a:lnSpc>
                <a:spcPts val="1600"/>
              </a:lnSpc>
            </a:pPr>
            <a:r>
              <a:rPr lang="en-US" altLang="ja-JP" sz="1400" b="1" dirty="0" smtClean="0">
                <a:latin typeface="ＭＳ Ｐゴシック" panose="020B0600070205080204" pitchFamily="50" charset="-128"/>
                <a:ea typeface="ＭＳ Ｐゴシック" panose="020B0600070205080204" pitchFamily="50" charset="-128"/>
              </a:rPr>
              <a:t>【</a:t>
            </a:r>
            <a:r>
              <a:rPr lang="ja-JP" altLang="en-US" sz="1400" b="1" dirty="0" smtClean="0">
                <a:latin typeface="ＭＳ Ｐゴシック" panose="020B0600070205080204" pitchFamily="50" charset="-128"/>
                <a:ea typeface="ＭＳ Ｐゴシック" panose="020B0600070205080204" pitchFamily="50" charset="-128"/>
              </a:rPr>
              <a:t>家族</a:t>
            </a:r>
            <a:r>
              <a:rPr lang="ja-JP" altLang="en-US" sz="1400" b="1" dirty="0">
                <a:latin typeface="ＭＳ Ｐゴシック" panose="020B0600070205080204" pitchFamily="50" charset="-128"/>
                <a:ea typeface="ＭＳ Ｐゴシック" panose="020B0600070205080204" pitchFamily="50" charset="-128"/>
              </a:rPr>
              <a:t>支援の</a:t>
            </a:r>
            <a:r>
              <a:rPr lang="ja-JP" altLang="en-US" sz="1400" b="1" dirty="0" smtClean="0">
                <a:latin typeface="ＭＳ Ｐゴシック" panose="020B0600070205080204" pitchFamily="50" charset="-128"/>
                <a:ea typeface="ＭＳ Ｐゴシック" panose="020B0600070205080204" pitchFamily="50" charset="-128"/>
              </a:rPr>
              <a:t>実施</a:t>
            </a:r>
            <a:r>
              <a:rPr lang="en-US" altLang="ja-JP" sz="1400" b="1" dirty="0" smtClean="0">
                <a:latin typeface="ＭＳ Ｐゴシック" panose="020B0600070205080204" pitchFamily="50" charset="-128"/>
                <a:ea typeface="ＭＳ Ｐゴシック" panose="020B0600070205080204" pitchFamily="50" charset="-128"/>
              </a:rPr>
              <a:t>】</a:t>
            </a:r>
            <a:r>
              <a:rPr lang="ja-JP" altLang="en-US" sz="1400" b="1" dirty="0" smtClean="0">
                <a:latin typeface="ＭＳ Ｐゴシック" panose="020B0600070205080204" pitchFamily="50" charset="-128"/>
                <a:ea typeface="ＭＳ Ｐゴシック" panose="020B0600070205080204" pitchFamily="50" charset="-128"/>
              </a:rPr>
              <a:t> </a:t>
            </a:r>
            <a:endParaRPr lang="ja-JP" altLang="en-US" sz="1400" b="1" dirty="0">
              <a:latin typeface="ＭＳ Ｐゴシック" panose="020B0600070205080204" pitchFamily="50" charset="-128"/>
              <a:ea typeface="ＭＳ Ｐゴシック" panose="020B0600070205080204" pitchFamily="50" charset="-128"/>
            </a:endParaRPr>
          </a:p>
          <a:p>
            <a:pPr>
              <a:lnSpc>
                <a:spcPts val="1600"/>
              </a:lnSpc>
            </a:pPr>
            <a:r>
              <a:rPr lang="ja-JP" altLang="en-US" sz="1400" dirty="0" smtClean="0">
                <a:latin typeface="ＭＳ Ｐゴシック" panose="020B0600070205080204" pitchFamily="50" charset="-128"/>
                <a:ea typeface="ＭＳ Ｐゴシック" panose="020B0600070205080204" pitchFamily="50" charset="-128"/>
              </a:rPr>
              <a:t>保護者</a:t>
            </a:r>
            <a:r>
              <a:rPr lang="ja-JP" altLang="en-US" sz="1400" dirty="0">
                <a:latin typeface="ＭＳ Ｐゴシック" panose="020B0600070205080204" pitchFamily="50" charset="-128"/>
                <a:ea typeface="ＭＳ Ｐゴシック" panose="020B0600070205080204" pitchFamily="50" charset="-128"/>
              </a:rPr>
              <a:t>に対する相談、人工内耳・補聴器・手話の情報等を含む適切な情報提供を行う</a:t>
            </a:r>
            <a:r>
              <a:rPr lang="ja-JP" altLang="en-US" sz="1400" dirty="0" smtClean="0">
                <a:latin typeface="ＭＳ Ｐゴシック" panose="020B0600070205080204" pitchFamily="50" charset="-128"/>
                <a:ea typeface="ＭＳ Ｐゴシック" panose="020B0600070205080204" pitchFamily="50" charset="-128"/>
              </a:rPr>
              <a:t>。</a:t>
            </a:r>
            <a:endParaRPr lang="en-US" altLang="ja-JP" sz="1400" dirty="0" smtClean="0">
              <a:latin typeface="ＭＳ Ｐゴシック" panose="020B0600070205080204" pitchFamily="50" charset="-128"/>
              <a:ea typeface="ＭＳ Ｐゴシック" panose="020B0600070205080204" pitchFamily="50" charset="-128"/>
            </a:endParaRPr>
          </a:p>
          <a:p>
            <a:pPr>
              <a:lnSpc>
                <a:spcPts val="1600"/>
              </a:lnSpc>
            </a:pPr>
            <a:endParaRPr kumimoji="1" lang="en-US" altLang="ja-JP" sz="1400" dirty="0" smtClean="0">
              <a:latin typeface="ＭＳ Ｐゴシック" panose="020B0600070205080204" pitchFamily="50" charset="-128"/>
              <a:ea typeface="ＭＳ Ｐゴシック" panose="020B0600070205080204" pitchFamily="50" charset="-128"/>
            </a:endParaRPr>
          </a:p>
          <a:p>
            <a:pPr>
              <a:lnSpc>
                <a:spcPts val="1600"/>
              </a:lnSpc>
            </a:pPr>
            <a:r>
              <a:rPr kumimoji="1" lang="en-US" altLang="ja-JP" sz="1400" dirty="0" smtClean="0">
                <a:latin typeface="ＭＳ Ｐゴシック" panose="020B0600070205080204" pitchFamily="50" charset="-128"/>
                <a:ea typeface="ＭＳ Ｐゴシック" panose="020B0600070205080204" pitchFamily="50" charset="-128"/>
              </a:rPr>
              <a:t>※ </a:t>
            </a:r>
            <a:r>
              <a:rPr kumimoji="1" lang="ja-JP" altLang="en-US" sz="1400" dirty="0" smtClean="0">
                <a:latin typeface="ＭＳ Ｐゴシック" panose="020B0600070205080204" pitchFamily="50" charset="-128"/>
                <a:ea typeface="ＭＳ Ｐゴシック" panose="020B0600070205080204" pitchFamily="50" charset="-128"/>
              </a:rPr>
              <a:t>道立聾学校専門支援事業</a:t>
            </a:r>
            <a:endParaRPr kumimoji="1" lang="en-US" altLang="ja-JP" sz="1400" dirty="0">
              <a:latin typeface="ＭＳ Ｐゴシック" panose="020B0600070205080204" pitchFamily="50" charset="-128"/>
              <a:ea typeface="ＭＳ Ｐゴシック" panose="020B0600070205080204" pitchFamily="50" charset="-128"/>
            </a:endParaRPr>
          </a:p>
        </p:txBody>
      </p:sp>
      <p:sp>
        <p:nvSpPr>
          <p:cNvPr id="14" name="テキスト ボックス 13"/>
          <p:cNvSpPr txBox="1"/>
          <p:nvPr/>
        </p:nvSpPr>
        <p:spPr>
          <a:xfrm>
            <a:off x="592376" y="5417559"/>
            <a:ext cx="4188452" cy="1118255"/>
          </a:xfrm>
          <a:prstGeom prst="rect">
            <a:avLst/>
          </a:prstGeom>
          <a:solidFill>
            <a:schemeClr val="bg1"/>
          </a:solidFill>
          <a:ln>
            <a:solidFill>
              <a:schemeClr val="tx1"/>
            </a:solidFill>
          </a:ln>
        </p:spPr>
        <p:txBody>
          <a:bodyPr wrap="square" rtlCol="0">
            <a:spAutoFit/>
          </a:bodyPr>
          <a:lstStyle/>
          <a:p>
            <a:pPr>
              <a:lnSpc>
                <a:spcPts val="1600"/>
              </a:lnSpc>
            </a:pPr>
            <a:r>
              <a:rPr lang="en-US" altLang="ja-JP" sz="1400" b="1" dirty="0" smtClean="0">
                <a:latin typeface="ＭＳ Ｐゴシック" panose="020B0600070205080204" pitchFamily="50" charset="-128"/>
                <a:ea typeface="ＭＳ Ｐゴシック" panose="020B0600070205080204" pitchFamily="50" charset="-128"/>
              </a:rPr>
              <a:t>【</a:t>
            </a:r>
            <a:r>
              <a:rPr lang="ja-JP" altLang="en-US" sz="1400" b="1" dirty="0" smtClean="0">
                <a:latin typeface="ＭＳ Ｐゴシック" panose="020B0600070205080204" pitchFamily="50" charset="-128"/>
                <a:ea typeface="ＭＳ Ｐゴシック" panose="020B0600070205080204" pitchFamily="50" charset="-128"/>
              </a:rPr>
              <a:t>巡回</a:t>
            </a:r>
            <a:r>
              <a:rPr lang="ja-JP" altLang="en-US" sz="1400" b="1" dirty="0">
                <a:latin typeface="ＭＳ Ｐゴシック" panose="020B0600070205080204" pitchFamily="50" charset="-128"/>
                <a:ea typeface="ＭＳ Ｐゴシック" panose="020B0600070205080204" pitchFamily="50" charset="-128"/>
              </a:rPr>
              <a:t>支援の</a:t>
            </a:r>
            <a:r>
              <a:rPr lang="ja-JP" altLang="en-US" sz="1400" b="1" dirty="0" smtClean="0">
                <a:latin typeface="ＭＳ Ｐゴシック" panose="020B0600070205080204" pitchFamily="50" charset="-128"/>
                <a:ea typeface="ＭＳ Ｐゴシック" panose="020B0600070205080204" pitchFamily="50" charset="-128"/>
              </a:rPr>
              <a:t>実施</a:t>
            </a:r>
            <a:r>
              <a:rPr lang="en-US" altLang="ja-JP" sz="1400" b="1" dirty="0" smtClean="0">
                <a:latin typeface="ＭＳ Ｐゴシック" panose="020B0600070205080204" pitchFamily="50" charset="-128"/>
                <a:ea typeface="ＭＳ Ｐゴシック" panose="020B0600070205080204" pitchFamily="50" charset="-128"/>
              </a:rPr>
              <a:t>】</a:t>
            </a:r>
            <a:r>
              <a:rPr lang="ja-JP" altLang="en-US" sz="1400" b="1" dirty="0" smtClean="0">
                <a:latin typeface="ＭＳ Ｐゴシック" panose="020B0600070205080204" pitchFamily="50" charset="-128"/>
                <a:ea typeface="ＭＳ Ｐゴシック" panose="020B0600070205080204" pitchFamily="50" charset="-128"/>
              </a:rPr>
              <a:t> </a:t>
            </a:r>
            <a:endParaRPr lang="ja-JP" altLang="en-US" sz="1400" b="1" dirty="0">
              <a:latin typeface="ＭＳ Ｐゴシック" panose="020B0600070205080204" pitchFamily="50" charset="-128"/>
              <a:ea typeface="ＭＳ Ｐゴシック" panose="020B0600070205080204" pitchFamily="50" charset="-128"/>
            </a:endParaRPr>
          </a:p>
          <a:p>
            <a:pPr>
              <a:lnSpc>
                <a:spcPts val="1600"/>
              </a:lnSpc>
            </a:pPr>
            <a:r>
              <a:rPr lang="ja-JP" altLang="en-US" sz="1400" dirty="0" smtClean="0">
                <a:latin typeface="ＭＳ Ｐゴシック" panose="020B0600070205080204" pitchFamily="50" charset="-128"/>
                <a:ea typeface="ＭＳ Ｐゴシック" panose="020B0600070205080204" pitchFamily="50" charset="-128"/>
              </a:rPr>
              <a:t>聴覚</a:t>
            </a:r>
            <a:r>
              <a:rPr lang="ja-JP" altLang="en-US" sz="1400" dirty="0">
                <a:latin typeface="ＭＳ Ｐゴシック" panose="020B0600070205080204" pitchFamily="50" charset="-128"/>
                <a:ea typeface="ＭＳ Ｐゴシック" panose="020B0600070205080204" pitchFamily="50" charset="-128"/>
              </a:rPr>
              <a:t>障害児の通う地域の保育所、幼稚園、障害児通所支援事業所、学校、家庭等へ</a:t>
            </a:r>
            <a:r>
              <a:rPr lang="ja-JP" altLang="en-US" sz="1400" dirty="0" smtClean="0">
                <a:latin typeface="ＭＳ Ｐゴシック" panose="020B0600070205080204" pitchFamily="50" charset="-128"/>
                <a:ea typeface="ＭＳ Ｐゴシック" panose="020B0600070205080204" pitchFamily="50" charset="-128"/>
              </a:rPr>
              <a:t>の巡回</a:t>
            </a:r>
            <a:r>
              <a:rPr lang="ja-JP" altLang="en-US" sz="1400" dirty="0">
                <a:latin typeface="ＭＳ Ｐゴシック" panose="020B0600070205080204" pitchFamily="50" charset="-128"/>
                <a:ea typeface="ＭＳ Ｐゴシック" panose="020B0600070205080204" pitchFamily="50" charset="-128"/>
              </a:rPr>
              <a:t>支援を行う</a:t>
            </a:r>
            <a:r>
              <a:rPr lang="ja-JP" altLang="en-US" sz="1400" dirty="0" smtClean="0">
                <a:latin typeface="ＭＳ Ｐゴシック" panose="020B0600070205080204" pitchFamily="50" charset="-128"/>
                <a:ea typeface="ＭＳ Ｐゴシック" panose="020B0600070205080204" pitchFamily="50" charset="-128"/>
              </a:rPr>
              <a:t>。</a:t>
            </a:r>
            <a:endParaRPr lang="en-US" altLang="ja-JP" sz="1400" dirty="0" smtClean="0">
              <a:latin typeface="ＭＳ Ｐゴシック" panose="020B0600070205080204" pitchFamily="50" charset="-128"/>
              <a:ea typeface="ＭＳ Ｐゴシック" panose="020B0600070205080204" pitchFamily="50" charset="-128"/>
            </a:endParaRPr>
          </a:p>
          <a:p>
            <a:pPr>
              <a:lnSpc>
                <a:spcPts val="1600"/>
              </a:lnSpc>
            </a:pPr>
            <a:endParaRPr lang="en-US" altLang="ja-JP" sz="1400" dirty="0" smtClean="0">
              <a:latin typeface="ＭＳ Ｐゴシック" panose="020B0600070205080204" pitchFamily="50" charset="-128"/>
              <a:ea typeface="ＭＳ Ｐゴシック" panose="020B0600070205080204" pitchFamily="50" charset="-128"/>
            </a:endParaRPr>
          </a:p>
          <a:p>
            <a:pPr>
              <a:lnSpc>
                <a:spcPts val="1600"/>
              </a:lnSpc>
            </a:pPr>
            <a:r>
              <a:rPr lang="en-US" altLang="ja-JP" sz="1400" dirty="0" smtClean="0">
                <a:latin typeface="ＭＳ Ｐゴシック" panose="020B0600070205080204" pitchFamily="50" charset="-128"/>
                <a:ea typeface="ＭＳ Ｐゴシック" panose="020B0600070205080204" pitchFamily="50" charset="-128"/>
              </a:rPr>
              <a:t>※ </a:t>
            </a:r>
            <a:r>
              <a:rPr lang="zh-TW" altLang="en-US" sz="1400" dirty="0" smtClean="0">
                <a:latin typeface="ＭＳ Ｐゴシック" panose="020B0600070205080204" pitchFamily="50" charset="-128"/>
                <a:ea typeface="ＭＳ Ｐゴシック" panose="020B0600070205080204" pitchFamily="50" charset="-128"/>
              </a:rPr>
              <a:t>難聴児</a:t>
            </a:r>
            <a:r>
              <a:rPr lang="zh-TW" altLang="en-US" sz="1400" dirty="0">
                <a:latin typeface="ＭＳ Ｐゴシック" panose="020B0600070205080204" pitchFamily="50" charset="-128"/>
                <a:ea typeface="ＭＳ Ｐゴシック" panose="020B0600070205080204" pitchFamily="50" charset="-128"/>
              </a:rPr>
              <a:t>等支援派遣研修</a:t>
            </a:r>
            <a:r>
              <a:rPr lang="zh-TW" altLang="en-US" sz="1400" dirty="0" smtClean="0">
                <a:latin typeface="ＭＳ Ｐゴシック" panose="020B0600070205080204" pitchFamily="50" charset="-128"/>
                <a:ea typeface="ＭＳ Ｐゴシック" panose="020B0600070205080204" pitchFamily="50" charset="-128"/>
              </a:rPr>
              <a:t>事業</a:t>
            </a:r>
            <a:r>
              <a:rPr lang="ja-JP" altLang="en-US" sz="1400" dirty="0" smtClean="0">
                <a:latin typeface="ＭＳ Ｐゴシック" panose="020B0600070205080204" pitchFamily="50" charset="-128"/>
                <a:ea typeface="ＭＳ Ｐゴシック" panose="020B0600070205080204" pitchFamily="50" charset="-128"/>
              </a:rPr>
              <a:t>（個別療育研修）</a:t>
            </a:r>
            <a:endParaRPr lang="en-US" altLang="ja-JP" sz="1400" dirty="0">
              <a:latin typeface="ＭＳ Ｐゴシック" panose="020B0600070205080204" pitchFamily="50" charset="-128"/>
              <a:ea typeface="ＭＳ Ｐゴシック" panose="020B0600070205080204" pitchFamily="50" charset="-128"/>
            </a:endParaRPr>
          </a:p>
        </p:txBody>
      </p:sp>
      <p:sp>
        <p:nvSpPr>
          <p:cNvPr id="15" name="テキスト ボックス 14"/>
          <p:cNvSpPr txBox="1"/>
          <p:nvPr/>
        </p:nvSpPr>
        <p:spPr>
          <a:xfrm>
            <a:off x="5070974" y="4326927"/>
            <a:ext cx="4178910" cy="1528624"/>
          </a:xfrm>
          <a:prstGeom prst="rect">
            <a:avLst/>
          </a:prstGeom>
          <a:solidFill>
            <a:schemeClr val="bg1"/>
          </a:solidFill>
          <a:ln>
            <a:solidFill>
              <a:schemeClr val="tx1"/>
            </a:solidFill>
          </a:ln>
        </p:spPr>
        <p:txBody>
          <a:bodyPr wrap="square" rtlCol="0">
            <a:spAutoFit/>
          </a:bodyPr>
          <a:lstStyle/>
          <a:p>
            <a:pPr>
              <a:lnSpc>
                <a:spcPts val="1600"/>
              </a:lnSpc>
            </a:pPr>
            <a:r>
              <a:rPr lang="en-US" altLang="ja-JP" sz="1400" b="1" dirty="0" smtClean="0">
                <a:latin typeface="ＭＳ Ｐゴシック" panose="020B0600070205080204" pitchFamily="50" charset="-128"/>
                <a:ea typeface="ＭＳ Ｐゴシック" panose="020B0600070205080204" pitchFamily="50" charset="-128"/>
              </a:rPr>
              <a:t>【</a:t>
            </a:r>
            <a:r>
              <a:rPr lang="ja-JP" altLang="en-US" sz="1400" b="1" dirty="0" smtClean="0">
                <a:latin typeface="ＭＳ Ｐゴシック" panose="020B0600070205080204" pitchFamily="50" charset="-128"/>
                <a:ea typeface="ＭＳ Ｐゴシック" panose="020B0600070205080204" pitchFamily="50" charset="-128"/>
              </a:rPr>
              <a:t>聴覚</a:t>
            </a:r>
            <a:r>
              <a:rPr lang="ja-JP" altLang="en-US" sz="1400" b="1" dirty="0">
                <a:latin typeface="ＭＳ Ｐゴシック" panose="020B0600070205080204" pitchFamily="50" charset="-128"/>
                <a:ea typeface="ＭＳ Ｐゴシック" panose="020B0600070205080204" pitchFamily="50" charset="-128"/>
              </a:rPr>
              <a:t>障害児の支援に関する研修等の</a:t>
            </a:r>
            <a:r>
              <a:rPr lang="ja-JP" altLang="en-US" sz="1400" b="1" dirty="0" smtClean="0">
                <a:latin typeface="ＭＳ Ｐゴシック" panose="020B0600070205080204" pitchFamily="50" charset="-128"/>
                <a:ea typeface="ＭＳ Ｐゴシック" panose="020B0600070205080204" pitchFamily="50" charset="-128"/>
              </a:rPr>
              <a:t>開催</a:t>
            </a:r>
            <a:r>
              <a:rPr lang="en-US" altLang="ja-JP" sz="1400" b="1" dirty="0" smtClean="0">
                <a:latin typeface="ＭＳ Ｐゴシック" panose="020B0600070205080204" pitchFamily="50" charset="-128"/>
                <a:ea typeface="ＭＳ Ｐゴシック" panose="020B0600070205080204" pitchFamily="50" charset="-128"/>
              </a:rPr>
              <a:t>】</a:t>
            </a:r>
            <a:endParaRPr lang="ja-JP" altLang="en-US" sz="1400" b="1" dirty="0">
              <a:latin typeface="ＭＳ Ｐゴシック" panose="020B0600070205080204" pitchFamily="50" charset="-128"/>
              <a:ea typeface="ＭＳ Ｐゴシック" panose="020B0600070205080204" pitchFamily="50" charset="-128"/>
            </a:endParaRPr>
          </a:p>
          <a:p>
            <a:pPr>
              <a:lnSpc>
                <a:spcPts val="1600"/>
              </a:lnSpc>
            </a:pPr>
            <a:r>
              <a:rPr lang="ja-JP" altLang="en-US" sz="1400" dirty="0" smtClean="0">
                <a:latin typeface="ＭＳ Ｐゴシック" panose="020B0600070205080204" pitchFamily="50" charset="-128"/>
                <a:ea typeface="ＭＳ Ｐゴシック" panose="020B0600070205080204" pitchFamily="50" charset="-128"/>
              </a:rPr>
              <a:t>聴覚</a:t>
            </a:r>
            <a:r>
              <a:rPr lang="ja-JP" altLang="en-US" sz="1400" dirty="0">
                <a:latin typeface="ＭＳ Ｐゴシック" panose="020B0600070205080204" pitchFamily="50" charset="-128"/>
                <a:ea typeface="ＭＳ Ｐゴシック" panose="020B0600070205080204" pitchFamily="50" charset="-128"/>
              </a:rPr>
              <a:t>障害児の通う地域の保育所、幼稚園、障害児通所支援事業所、学校等の職員が</a:t>
            </a:r>
            <a:r>
              <a:rPr lang="ja-JP" altLang="en-US" sz="1400" dirty="0" smtClean="0">
                <a:latin typeface="ＭＳ Ｐゴシック" panose="020B0600070205080204" pitchFamily="50" charset="-128"/>
                <a:ea typeface="ＭＳ Ｐゴシック" panose="020B0600070205080204" pitchFamily="50" charset="-128"/>
              </a:rPr>
              <a:t>、聴覚</a:t>
            </a:r>
            <a:r>
              <a:rPr lang="ja-JP" altLang="en-US" sz="1400" dirty="0">
                <a:latin typeface="ＭＳ Ｐゴシック" panose="020B0600070205080204" pitchFamily="50" charset="-128"/>
                <a:ea typeface="ＭＳ Ｐゴシック" panose="020B0600070205080204" pitchFamily="50" charset="-128"/>
              </a:rPr>
              <a:t>障害児の支援方法を習熟する機会を設けるための研修会を開催する</a:t>
            </a:r>
            <a:r>
              <a:rPr lang="ja-JP" altLang="en-US" sz="1400" dirty="0" smtClean="0">
                <a:latin typeface="ＭＳ Ｐゴシック" panose="020B0600070205080204" pitchFamily="50" charset="-128"/>
                <a:ea typeface="ＭＳ Ｐゴシック" panose="020B0600070205080204" pitchFamily="50" charset="-128"/>
              </a:rPr>
              <a:t>。</a:t>
            </a:r>
            <a:endParaRPr lang="en-US" altLang="ja-JP" sz="1400" dirty="0" smtClean="0">
              <a:latin typeface="ＭＳ Ｐゴシック" panose="020B0600070205080204" pitchFamily="50" charset="-128"/>
              <a:ea typeface="ＭＳ Ｐゴシック" panose="020B0600070205080204" pitchFamily="50" charset="-128"/>
            </a:endParaRPr>
          </a:p>
          <a:p>
            <a:pPr>
              <a:lnSpc>
                <a:spcPts val="1600"/>
              </a:lnSpc>
            </a:pPr>
            <a:endParaRPr lang="en-US" altLang="ja-JP" sz="1400" dirty="0">
              <a:latin typeface="ＭＳ Ｐゴシック" panose="020B0600070205080204" pitchFamily="50" charset="-128"/>
              <a:ea typeface="ＭＳ Ｐゴシック" panose="020B0600070205080204" pitchFamily="50" charset="-128"/>
            </a:endParaRPr>
          </a:p>
          <a:p>
            <a:pPr>
              <a:lnSpc>
                <a:spcPts val="1600"/>
              </a:lnSpc>
            </a:pPr>
            <a:r>
              <a:rPr lang="en-US" altLang="ja-JP" sz="1400" dirty="0" smtClean="0">
                <a:latin typeface="ＭＳ Ｐゴシック" panose="020B0600070205080204" pitchFamily="50" charset="-128"/>
                <a:ea typeface="ＭＳ Ｐゴシック" panose="020B0600070205080204" pitchFamily="50" charset="-128"/>
              </a:rPr>
              <a:t>※ </a:t>
            </a:r>
            <a:r>
              <a:rPr lang="ja-JP" altLang="en-US" sz="1400" dirty="0" smtClean="0">
                <a:latin typeface="ＭＳ Ｐゴシック" panose="020B0600070205080204" pitchFamily="50" charset="-128"/>
                <a:ea typeface="ＭＳ Ｐゴシック" panose="020B0600070205080204" pitchFamily="50" charset="-128"/>
              </a:rPr>
              <a:t>難聴児</a:t>
            </a:r>
            <a:r>
              <a:rPr lang="ja-JP" altLang="en-US" sz="1400" dirty="0">
                <a:latin typeface="ＭＳ Ｐゴシック" panose="020B0600070205080204" pitchFamily="50" charset="-128"/>
                <a:ea typeface="ＭＳ Ｐゴシック" panose="020B0600070205080204" pitchFamily="50" charset="-128"/>
              </a:rPr>
              <a:t>等支援派遣研修</a:t>
            </a:r>
            <a:r>
              <a:rPr lang="ja-JP" altLang="en-US" sz="1400" dirty="0" smtClean="0">
                <a:latin typeface="ＭＳ Ｐゴシック" panose="020B0600070205080204" pitchFamily="50" charset="-128"/>
                <a:ea typeface="ＭＳ Ｐゴシック" panose="020B0600070205080204" pitchFamily="50" charset="-128"/>
              </a:rPr>
              <a:t>事業（事業所養成研修）</a:t>
            </a:r>
            <a:endParaRPr lang="ja-JP" altLang="en-US" sz="1400" dirty="0">
              <a:latin typeface="ＭＳ Ｐゴシック" panose="020B0600070205080204" pitchFamily="50" charset="-128"/>
              <a:ea typeface="ＭＳ Ｐゴシック" panose="020B0600070205080204" pitchFamily="50" charset="-128"/>
            </a:endParaRPr>
          </a:p>
        </p:txBody>
      </p:sp>
      <p:sp>
        <p:nvSpPr>
          <p:cNvPr id="16" name="正方形/長方形 15"/>
          <p:cNvSpPr/>
          <p:nvPr/>
        </p:nvSpPr>
        <p:spPr>
          <a:xfrm>
            <a:off x="8254740" y="146010"/>
            <a:ext cx="1486792" cy="378599"/>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smtClean="0">
                <a:solidFill>
                  <a:schemeClr val="tx1"/>
                </a:solidFill>
                <a:latin typeface="游ゴシック" panose="020B0400000000000000" pitchFamily="50" charset="-128"/>
                <a:ea typeface="游ゴシック" panose="020B0400000000000000" pitchFamily="50" charset="-128"/>
              </a:rPr>
              <a:t>資料２－２</a:t>
            </a:r>
            <a:endParaRPr kumimoji="1" lang="ja-JP" altLang="en-US" sz="1200" dirty="0">
              <a:solidFill>
                <a:schemeClr val="tx1"/>
              </a:solidFill>
              <a:latin typeface="游ゴシック" panose="020B0400000000000000" pitchFamily="50" charset="-128"/>
              <a:ea typeface="游ゴシック" panose="020B0400000000000000" pitchFamily="50" charset="-128"/>
            </a:endParaRPr>
          </a:p>
        </p:txBody>
      </p:sp>
    </p:spTree>
  </p:cSld>
  <p:clrMapOvr>
    <a:masterClrMapping/>
  </p:clrMapOvr>
</p:sld>
</file>

<file path=ppt/theme/theme1.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341</Words>
  <Application>Microsoft Office PowerPoint</Application>
  <PresentationFormat>A4 210 x 297 mm</PresentationFormat>
  <Paragraphs>26</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Ｐゴシック</vt:lpstr>
      <vt:lpstr>游ゴシック</vt:lpstr>
      <vt:lpstr>游ゴシック Light</vt:lpstr>
      <vt:lpstr>Arial</vt:lpstr>
      <vt:lpstr>標準</vt:lpstr>
      <vt:lpstr>PowerPoint プレゼンテーション</vt:lpstr>
    </vt:vector>
  </TitlesOfParts>
  <Company>北海道</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鹿内＿栄人</dc:creator>
  <cp:lastModifiedBy>福田＿雄基</cp:lastModifiedBy>
  <cp:revision>14</cp:revision>
  <cp:lastPrinted>2024-03-14T02:53:55Z</cp:lastPrinted>
  <dcterms:created xsi:type="dcterms:W3CDTF">2024-03-07T10:02:27Z</dcterms:created>
  <dcterms:modified xsi:type="dcterms:W3CDTF">2024-03-14T04:23:53Z</dcterms:modified>
</cp:coreProperties>
</file>