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146847293" r:id="rId2"/>
    <p:sldId id="307" r:id="rId3"/>
    <p:sldId id="2146847288" r:id="rId4"/>
    <p:sldId id="2146847290" r:id="rId5"/>
    <p:sldId id="2146847291" r:id="rId6"/>
    <p:sldId id="2146847292"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1F90E-79E9-4D28-94D4-1CA8B0F2EACD}"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DAE0D-89B2-4B4B-B913-B2D2EBD3887B}" type="slidenum">
              <a:rPr kumimoji="1" lang="ja-JP" altLang="en-US" smtClean="0"/>
              <a:t>‹#›</a:t>
            </a:fld>
            <a:endParaRPr kumimoji="1" lang="ja-JP" altLang="en-US"/>
          </a:p>
        </p:txBody>
      </p:sp>
    </p:spTree>
    <p:extLst>
      <p:ext uri="{BB962C8B-B14F-4D97-AF65-F5344CB8AC3E}">
        <p14:creationId xmlns:p14="http://schemas.microsoft.com/office/powerpoint/2010/main" val="32169720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メイリオ" panose="020B0604030504040204" pitchFamily="50" charset="-128"/>
              <a:ea typeface="メイリオ" panose="020B0604030504040204" pitchFamily="50" charset="-128"/>
            </a:endParaRPr>
          </a:p>
        </p:txBody>
      </p:sp>
      <p:sp>
        <p:nvSpPr>
          <p:cNvPr id="446" name="Google Shape;446;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60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52:notes"/>
          <p:cNvSpPr txBox="1">
            <a:spLocks noGrp="1"/>
          </p:cNvSpPr>
          <p:nvPr>
            <p:ph type="body" idx="1"/>
          </p:nvPr>
        </p:nvSpPr>
        <p:spPr>
          <a:xfrm>
            <a:off x="680721" y="4783306"/>
            <a:ext cx="5445760" cy="3913615"/>
          </a:xfrm>
          <a:prstGeom prst="rect">
            <a:avLst/>
          </a:prstGeom>
        </p:spPr>
        <p:txBody>
          <a:bodyPr spcFirstLastPara="1" wrap="square" lIns="91525" tIns="45750" rIns="91525" bIns="45750" anchor="t" anchorCtr="0">
            <a:noAutofit/>
          </a:bodyPr>
          <a:lstStyle/>
          <a:p>
            <a:pPr marL="0" lvl="0" indent="0" algn="l" rtl="0">
              <a:spcBef>
                <a:spcPts val="0"/>
              </a:spcBef>
              <a:spcAft>
                <a:spcPts val="0"/>
              </a:spcAft>
              <a:buNone/>
            </a:pPr>
            <a:endParaRPr dirty="0">
              <a:latin typeface="メイリオ" panose="020B0604030504040204" pitchFamily="50" charset="-128"/>
              <a:ea typeface="メイリオ" panose="020B0604030504040204" pitchFamily="50" charset="-128"/>
            </a:endParaRPr>
          </a:p>
        </p:txBody>
      </p:sp>
      <p:sp>
        <p:nvSpPr>
          <p:cNvPr id="1516" name="Google Shape;1516;p5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51:notes"/>
          <p:cNvSpPr txBox="1">
            <a:spLocks noGrp="1"/>
          </p:cNvSpPr>
          <p:nvPr>
            <p:ph type="body" idx="1"/>
          </p:nvPr>
        </p:nvSpPr>
        <p:spPr>
          <a:xfrm>
            <a:off x="680721" y="4783306"/>
            <a:ext cx="5445760" cy="3913615"/>
          </a:xfrm>
          <a:prstGeom prst="rect">
            <a:avLst/>
          </a:prstGeom>
          <a:noFill/>
          <a:ln>
            <a:noFill/>
          </a:ln>
        </p:spPr>
        <p:txBody>
          <a:bodyPr spcFirstLastPara="1" wrap="square" lIns="91525" tIns="45750" rIns="91525" bIns="4575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Noto Sans"/>
              <a:sym typeface="Noto Sans"/>
            </a:endParaRPr>
          </a:p>
        </p:txBody>
      </p:sp>
      <p:sp>
        <p:nvSpPr>
          <p:cNvPr id="1501" name="Google Shape;1501;p5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582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51:notes"/>
          <p:cNvSpPr txBox="1">
            <a:spLocks noGrp="1"/>
          </p:cNvSpPr>
          <p:nvPr>
            <p:ph type="body" idx="1"/>
          </p:nvPr>
        </p:nvSpPr>
        <p:spPr>
          <a:xfrm>
            <a:off x="680721" y="4783306"/>
            <a:ext cx="5445760" cy="3913615"/>
          </a:xfrm>
          <a:prstGeom prst="rect">
            <a:avLst/>
          </a:prstGeom>
          <a:noFill/>
          <a:ln>
            <a:noFill/>
          </a:ln>
        </p:spPr>
        <p:txBody>
          <a:bodyPr spcFirstLastPara="1" wrap="square" lIns="91525" tIns="45750" rIns="91525" bIns="4575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Noto Sans"/>
              <a:sym typeface="Noto Sans"/>
            </a:endParaRPr>
          </a:p>
        </p:txBody>
      </p:sp>
      <p:sp>
        <p:nvSpPr>
          <p:cNvPr id="1501" name="Google Shape;1501;p5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183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51:notes"/>
          <p:cNvSpPr txBox="1">
            <a:spLocks noGrp="1"/>
          </p:cNvSpPr>
          <p:nvPr>
            <p:ph type="body" idx="1"/>
          </p:nvPr>
        </p:nvSpPr>
        <p:spPr>
          <a:xfrm>
            <a:off x="680721" y="4783306"/>
            <a:ext cx="5445760" cy="3913615"/>
          </a:xfrm>
          <a:prstGeom prst="rect">
            <a:avLst/>
          </a:prstGeom>
          <a:noFill/>
          <a:ln>
            <a:noFill/>
          </a:ln>
        </p:spPr>
        <p:txBody>
          <a:bodyPr spcFirstLastPara="1" wrap="square" lIns="91525" tIns="45750" rIns="91525" bIns="4575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Noto Sans"/>
              <a:sym typeface="Noto Sans"/>
            </a:endParaRPr>
          </a:p>
        </p:txBody>
      </p:sp>
      <p:sp>
        <p:nvSpPr>
          <p:cNvPr id="1501" name="Google Shape;1501;p5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865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51:notes"/>
          <p:cNvSpPr txBox="1">
            <a:spLocks noGrp="1"/>
          </p:cNvSpPr>
          <p:nvPr>
            <p:ph type="body" idx="1"/>
          </p:nvPr>
        </p:nvSpPr>
        <p:spPr>
          <a:xfrm>
            <a:off x="680721" y="4783306"/>
            <a:ext cx="5445760" cy="3913615"/>
          </a:xfrm>
          <a:prstGeom prst="rect">
            <a:avLst/>
          </a:prstGeom>
          <a:noFill/>
          <a:ln>
            <a:noFill/>
          </a:ln>
        </p:spPr>
        <p:txBody>
          <a:bodyPr spcFirstLastPara="1" wrap="square" lIns="91525" tIns="45750" rIns="91525" bIns="45750" anchor="t" anchorCtr="0">
            <a:noAutofit/>
          </a:bodyPr>
          <a:lstStyle/>
          <a:p>
            <a:pPr marL="0" lvl="0" indent="0" algn="l" rtl="0">
              <a:lnSpc>
                <a:spcPct val="100000"/>
              </a:lnSpc>
              <a:spcBef>
                <a:spcPts val="0"/>
              </a:spcBef>
              <a:spcAft>
                <a:spcPts val="0"/>
              </a:spcAft>
              <a:buSzPts val="1400"/>
              <a:buNone/>
            </a:pPr>
            <a:endParaRPr dirty="0">
              <a:latin typeface="メイリオ" panose="020B0604030504040204" pitchFamily="50" charset="-128"/>
              <a:ea typeface="メイリオ" panose="020B0604030504040204" pitchFamily="50" charset="-128"/>
              <a:cs typeface="Noto Sans"/>
              <a:sym typeface="Noto Sans"/>
            </a:endParaRPr>
          </a:p>
        </p:txBody>
      </p:sp>
      <p:sp>
        <p:nvSpPr>
          <p:cNvPr id="1501" name="Google Shape;1501;p5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5700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15"/>
        <p:cNvGrpSpPr/>
        <p:nvPr/>
      </p:nvGrpSpPr>
      <p:grpSpPr>
        <a:xfrm>
          <a:off x="0" y="0"/>
          <a:ext cx="0" cy="0"/>
          <a:chOff x="0" y="0"/>
          <a:chExt cx="0" cy="0"/>
        </a:xfrm>
      </p:grpSpPr>
      <p:sp>
        <p:nvSpPr>
          <p:cNvPr id="16" name="Google Shape;16;p27"/>
          <p:cNvSpPr/>
          <p:nvPr/>
        </p:nvSpPr>
        <p:spPr>
          <a:xfrm>
            <a:off x="1" y="6525343"/>
            <a:ext cx="12191999" cy="325264"/>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dirty="0">
              <a:solidFill>
                <a:schemeClr val="lt1"/>
              </a:solidFill>
              <a:latin typeface="メイリオ" panose="020B0604030504040204" pitchFamily="50" charset="-128"/>
              <a:ea typeface="メイリオ" panose="020B0604030504040204" pitchFamily="50" charset="-128"/>
              <a:cs typeface="Arial"/>
              <a:sym typeface="Arial"/>
            </a:endParaRPr>
          </a:p>
        </p:txBody>
      </p:sp>
      <p:sp>
        <p:nvSpPr>
          <p:cNvPr id="17" name="Google Shape;17;p27"/>
          <p:cNvSpPr txBox="1">
            <a:spLocks noGrp="1"/>
          </p:cNvSpPr>
          <p:nvPr>
            <p:ph type="title"/>
          </p:nvPr>
        </p:nvSpPr>
        <p:spPr>
          <a:xfrm>
            <a:off x="48490" y="152431"/>
            <a:ext cx="10515600" cy="4412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D32"/>
              </a:buClr>
              <a:buSzPts val="2400"/>
              <a:buFont typeface="MS PGothic"/>
              <a:buNone/>
              <a:defRPr sz="2400" b="1">
                <a:solidFill>
                  <a:srgbClr val="101D32"/>
                </a:solidFill>
                <a:latin typeface="メイリオ" panose="020B0604030504040204" pitchFamily="50" charset="-128"/>
                <a:ea typeface="メイリオ"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27"/>
          <p:cNvSpPr txBox="1">
            <a:spLocks noGrp="1"/>
          </p:cNvSpPr>
          <p:nvPr>
            <p:ph type="ftr" idx="11"/>
          </p:nvPr>
        </p:nvSpPr>
        <p:spPr>
          <a:xfrm>
            <a:off x="403860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rgbClr val="888888"/>
                </a:solidFill>
                <a:latin typeface="メイリオ" panose="020B0604030504040204" pitchFamily="50" charset="-128"/>
                <a:ea typeface="メイリオ" panose="020B0604030504040204" pitchFamily="50" charset="-128"/>
                <a:cs typeface="メイリオ" panose="020B0604030504040204" pitchFamily="50" charset="-128"/>
                <a:sym typeface="MS PGothic"/>
              </a:defRPr>
            </a:lvl1pPr>
            <a:lvl2pPr marL="0" lvl="1" indent="0" algn="r">
              <a:spcBef>
                <a:spcPts val="0"/>
              </a:spcBef>
              <a:buNone/>
              <a:defRPr sz="800" b="0" i="0" u="none" strike="noStrike" cap="none">
                <a:solidFill>
                  <a:srgbClr val="888888"/>
                </a:solidFill>
                <a:latin typeface="MS PGothic"/>
                <a:ea typeface="MS PGothic"/>
                <a:cs typeface="MS PGothic"/>
                <a:sym typeface="MS PGothic"/>
              </a:defRPr>
            </a:lvl2pPr>
            <a:lvl3pPr marL="0" lvl="2" indent="0" algn="r">
              <a:spcBef>
                <a:spcPts val="0"/>
              </a:spcBef>
              <a:buNone/>
              <a:defRPr sz="800" b="0" i="0" u="none" strike="noStrike" cap="none">
                <a:solidFill>
                  <a:srgbClr val="888888"/>
                </a:solidFill>
                <a:latin typeface="MS PGothic"/>
                <a:ea typeface="MS PGothic"/>
                <a:cs typeface="MS PGothic"/>
                <a:sym typeface="MS PGothic"/>
              </a:defRPr>
            </a:lvl3pPr>
            <a:lvl4pPr marL="0" lvl="3" indent="0" algn="r">
              <a:spcBef>
                <a:spcPts val="0"/>
              </a:spcBef>
              <a:buNone/>
              <a:defRPr sz="800" b="0" i="0" u="none" strike="noStrike" cap="none">
                <a:solidFill>
                  <a:srgbClr val="888888"/>
                </a:solidFill>
                <a:latin typeface="MS PGothic"/>
                <a:ea typeface="MS PGothic"/>
                <a:cs typeface="MS PGothic"/>
                <a:sym typeface="MS PGothic"/>
              </a:defRPr>
            </a:lvl4pPr>
            <a:lvl5pPr marL="0" lvl="4" indent="0" algn="r">
              <a:spcBef>
                <a:spcPts val="0"/>
              </a:spcBef>
              <a:buNone/>
              <a:defRPr sz="800" b="0" i="0" u="none" strike="noStrike" cap="none">
                <a:solidFill>
                  <a:srgbClr val="888888"/>
                </a:solidFill>
                <a:latin typeface="MS PGothic"/>
                <a:ea typeface="MS PGothic"/>
                <a:cs typeface="MS PGothic"/>
                <a:sym typeface="MS PGothic"/>
              </a:defRPr>
            </a:lvl5pPr>
            <a:lvl6pPr marL="0" lvl="5" indent="0" algn="r">
              <a:spcBef>
                <a:spcPts val="0"/>
              </a:spcBef>
              <a:buNone/>
              <a:defRPr sz="800" b="0" i="0" u="none" strike="noStrike" cap="none">
                <a:solidFill>
                  <a:srgbClr val="888888"/>
                </a:solidFill>
                <a:latin typeface="MS PGothic"/>
                <a:ea typeface="MS PGothic"/>
                <a:cs typeface="MS PGothic"/>
                <a:sym typeface="MS PGothic"/>
              </a:defRPr>
            </a:lvl6pPr>
            <a:lvl7pPr marL="0" lvl="6" indent="0" algn="r">
              <a:spcBef>
                <a:spcPts val="0"/>
              </a:spcBef>
              <a:buNone/>
              <a:defRPr sz="800" b="0" i="0" u="none" strike="noStrike" cap="none">
                <a:solidFill>
                  <a:srgbClr val="888888"/>
                </a:solidFill>
                <a:latin typeface="MS PGothic"/>
                <a:ea typeface="MS PGothic"/>
                <a:cs typeface="MS PGothic"/>
                <a:sym typeface="MS PGothic"/>
              </a:defRPr>
            </a:lvl7pPr>
            <a:lvl8pPr marL="0" lvl="7" indent="0" algn="r">
              <a:spcBef>
                <a:spcPts val="0"/>
              </a:spcBef>
              <a:buNone/>
              <a:defRPr sz="800" b="0" i="0" u="none" strike="noStrike" cap="none">
                <a:solidFill>
                  <a:srgbClr val="888888"/>
                </a:solidFill>
                <a:latin typeface="MS PGothic"/>
                <a:ea typeface="MS PGothic"/>
                <a:cs typeface="MS PGothic"/>
                <a:sym typeface="MS PGothic"/>
              </a:defRPr>
            </a:lvl8pPr>
            <a:lvl9pPr marL="0" lvl="8" indent="0" algn="r">
              <a:spcBef>
                <a:spcPts val="0"/>
              </a:spcBef>
              <a:buNone/>
              <a:defRPr sz="800" b="0" i="0" u="none" strike="noStrike" cap="none">
                <a:solidFill>
                  <a:srgbClr val="888888"/>
                </a:solidFill>
                <a:latin typeface="MS PGothic"/>
                <a:ea typeface="MS PGothic"/>
                <a:cs typeface="MS PGothic"/>
                <a:sym typeface="MS PGothic"/>
              </a:defRPr>
            </a:lvl9pPr>
          </a:lstStyle>
          <a:p>
            <a:fld id="{00000000-1234-1234-1234-123412341234}" type="slidenum">
              <a:rPr lang="en-US" altLang="ja-JP" smtClean="0"/>
              <a:pPr/>
              <a:t>‹#›</a:t>
            </a:fld>
            <a:endParaRPr lang="ja-JP" altLang="en-US" dirty="0"/>
          </a:p>
        </p:txBody>
      </p:sp>
      <p:cxnSp>
        <p:nvCxnSpPr>
          <p:cNvPr id="20" name="Google Shape;20;p27"/>
          <p:cNvCxnSpPr/>
          <p:nvPr/>
        </p:nvCxnSpPr>
        <p:spPr>
          <a:xfrm>
            <a:off x="10352" y="632358"/>
            <a:ext cx="12192000" cy="0"/>
          </a:xfrm>
          <a:prstGeom prst="straightConnector1">
            <a:avLst/>
          </a:prstGeom>
          <a:noFill/>
          <a:ln w="28575" cap="flat" cmpd="sng">
            <a:solidFill>
              <a:schemeClr val="accent1"/>
            </a:solidFill>
            <a:prstDash val="solid"/>
            <a:miter lim="800000"/>
            <a:headEnd type="none" w="sm" len="sm"/>
            <a:tailEnd type="none" w="sm" len="sm"/>
          </a:ln>
        </p:spPr>
      </p:cxnSp>
      <p:pic>
        <p:nvPicPr>
          <p:cNvPr id="21" name="Google Shape;21;p27"/>
          <p:cNvPicPr preferRelativeResize="0"/>
          <p:nvPr/>
        </p:nvPicPr>
        <p:blipFill rotWithShape="1">
          <a:blip r:embed="rId2">
            <a:alphaModFix/>
          </a:blip>
          <a:srcRect/>
          <a:stretch/>
        </p:blipFill>
        <p:spPr>
          <a:xfrm>
            <a:off x="10698002" y="165862"/>
            <a:ext cx="1341864" cy="322908"/>
          </a:xfrm>
          <a:prstGeom prst="rect">
            <a:avLst/>
          </a:prstGeom>
          <a:noFill/>
          <a:ln>
            <a:noFill/>
          </a:ln>
        </p:spPr>
      </p:pic>
    </p:spTree>
    <p:extLst>
      <p:ext uri="{BB962C8B-B14F-4D97-AF65-F5344CB8AC3E}">
        <p14:creationId xmlns:p14="http://schemas.microsoft.com/office/powerpoint/2010/main" val="49595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86"/>
        <p:cNvGrpSpPr/>
        <p:nvPr/>
      </p:nvGrpSpPr>
      <p:grpSpPr>
        <a:xfrm>
          <a:off x="0" y="0"/>
          <a:ext cx="0" cy="0"/>
          <a:chOff x="0" y="0"/>
          <a:chExt cx="0" cy="0"/>
        </a:xfrm>
      </p:grpSpPr>
      <p:sp>
        <p:nvSpPr>
          <p:cNvPr id="87" name="Google Shape;8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93169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7_ユーザー設定レイアウト">
  <p:cSld name="17_ユーザー設定レイアウト">
    <p:spTree>
      <p:nvGrpSpPr>
        <p:cNvPr id="1" name="Shape 90"/>
        <p:cNvGrpSpPr/>
        <p:nvPr/>
      </p:nvGrpSpPr>
      <p:grpSpPr>
        <a:xfrm>
          <a:off x="0" y="0"/>
          <a:ext cx="0" cy="0"/>
          <a:chOff x="0" y="0"/>
          <a:chExt cx="0" cy="0"/>
        </a:xfrm>
      </p:grpSpPr>
      <p:sp>
        <p:nvSpPr>
          <p:cNvPr id="91" name="Google Shape;91;p39"/>
          <p:cNvSpPr txBox="1">
            <a:spLocks noGrp="1"/>
          </p:cNvSpPr>
          <p:nvPr>
            <p:ph type="body" idx="1"/>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chemeClr val="accent2"/>
              </a:buClr>
              <a:buSzPts val="1300"/>
              <a:buFont typeface="Arial"/>
              <a:buNone/>
              <a:defRPr sz="1300" b="0" i="0" u="none" strike="noStrike" cap="none">
                <a:solidFill>
                  <a:schemeClr val="accent2"/>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92" name="Google Shape;92;p39"/>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メイリオ" panose="020B0604030504040204" pitchFamily="50" charset="-128"/>
                <a:ea typeface="メイリオ" panose="020B0604030504040204" pitchFamily="50" charset="-128"/>
                <a:cs typeface="Noto Sans"/>
                <a:sym typeface="Noto Sans"/>
              </a:defRPr>
            </a:lvl1pPr>
            <a:lvl2pPr marL="0" marR="0" lvl="1"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2pPr>
            <a:lvl3pPr marL="0" marR="0" lvl="2"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3pPr>
            <a:lvl4pPr marL="0" marR="0" lvl="3"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4pPr>
            <a:lvl5pPr marL="0" marR="0" lvl="4"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5pPr>
            <a:lvl6pPr marL="0" marR="0" lvl="5"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6pPr>
            <a:lvl7pPr marL="0" marR="0" lvl="6"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7pPr>
            <a:lvl8pPr marL="0" marR="0" lvl="7"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8pPr>
            <a:lvl9pPr marL="0" marR="0" lvl="8"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9pPr>
          </a:lstStyle>
          <a:p>
            <a:fld id="{00000000-1234-1234-1234-123412341234}" type="slidenum">
              <a:rPr lang="en-US" altLang="ja-JP" smtClean="0"/>
              <a:pPr/>
              <a:t>‹#›</a:t>
            </a:fld>
            <a:endParaRPr lang="ja-JP" altLang="en-US" dirty="0"/>
          </a:p>
        </p:txBody>
      </p:sp>
      <p:sp>
        <p:nvSpPr>
          <p:cNvPr id="93" name="Google Shape;93;p39"/>
          <p:cNvSpPr txBox="1">
            <a:spLocks noGrp="1"/>
          </p:cNvSpPr>
          <p:nvPr>
            <p:ph type="body" idx="2"/>
          </p:nvPr>
        </p:nvSpPr>
        <p:spPr>
          <a:xfrm>
            <a:off x="802900" y="4279171"/>
            <a:ext cx="2344711"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94" name="Google Shape;94;p39"/>
          <p:cNvSpPr txBox="1">
            <a:spLocks noGrp="1"/>
          </p:cNvSpPr>
          <p:nvPr>
            <p:ph type="body" idx="3"/>
          </p:nvPr>
        </p:nvSpPr>
        <p:spPr>
          <a:xfrm>
            <a:off x="803364" y="1188000"/>
            <a:ext cx="10562166" cy="43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1901"/>
              <a:buFont typeface="Arial"/>
              <a:buNone/>
              <a:defRPr sz="1901" b="1" i="0" u="none" strike="noStrike" cap="none">
                <a:solidFill>
                  <a:schemeClr val="dk1"/>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95" name="Google Shape;95;p39"/>
          <p:cNvSpPr txBox="1">
            <a:spLocks noGrp="1"/>
          </p:cNvSpPr>
          <p:nvPr>
            <p:ph type="body" idx="4"/>
          </p:nvPr>
        </p:nvSpPr>
        <p:spPr>
          <a:xfrm>
            <a:off x="814917" y="1724206"/>
            <a:ext cx="10562166" cy="43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10000"/>
              </a:lnSpc>
              <a:spcBef>
                <a:spcPts val="0"/>
              </a:spcBef>
              <a:spcAft>
                <a:spcPts val="0"/>
              </a:spcAft>
              <a:buClr>
                <a:schemeClr val="dk1"/>
              </a:buClr>
              <a:buSzPts val="1000"/>
              <a:buFont typeface="Arial"/>
              <a:buNone/>
              <a:defRPr sz="1000" b="0" i="0" u="none" strike="noStrike" cap="none">
                <a:solidFill>
                  <a:schemeClr val="dk1"/>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96" name="Google Shape;96;p39"/>
          <p:cNvSpPr>
            <a:spLocks noGrp="1"/>
          </p:cNvSpPr>
          <p:nvPr>
            <p:ph type="pic" idx="5"/>
          </p:nvPr>
        </p:nvSpPr>
        <p:spPr>
          <a:xfrm>
            <a:off x="800866" y="2759372"/>
            <a:ext cx="2334522" cy="1475029"/>
          </a:xfrm>
          <a:prstGeom prst="rect">
            <a:avLst/>
          </a:prstGeom>
          <a:noFill/>
          <a:ln>
            <a:noFill/>
          </a:ln>
        </p:spPr>
      </p:sp>
      <p:sp>
        <p:nvSpPr>
          <p:cNvPr id="97" name="Google Shape;97;p39"/>
          <p:cNvSpPr txBox="1">
            <a:spLocks noGrp="1"/>
          </p:cNvSpPr>
          <p:nvPr>
            <p:ph type="body" idx="6"/>
          </p:nvPr>
        </p:nvSpPr>
        <p:spPr>
          <a:xfrm>
            <a:off x="3534057" y="4279171"/>
            <a:ext cx="2344711"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98" name="Google Shape;98;p39"/>
          <p:cNvSpPr>
            <a:spLocks noGrp="1"/>
          </p:cNvSpPr>
          <p:nvPr>
            <p:ph type="pic" idx="7"/>
          </p:nvPr>
        </p:nvSpPr>
        <p:spPr>
          <a:xfrm>
            <a:off x="3544247" y="2759372"/>
            <a:ext cx="2334522" cy="1475029"/>
          </a:xfrm>
          <a:prstGeom prst="rect">
            <a:avLst/>
          </a:prstGeom>
          <a:noFill/>
          <a:ln>
            <a:noFill/>
          </a:ln>
        </p:spPr>
      </p:sp>
      <p:sp>
        <p:nvSpPr>
          <p:cNvPr id="99" name="Google Shape;99;p39"/>
          <p:cNvSpPr txBox="1">
            <a:spLocks noGrp="1"/>
          </p:cNvSpPr>
          <p:nvPr>
            <p:ph type="body" idx="8"/>
          </p:nvPr>
        </p:nvSpPr>
        <p:spPr>
          <a:xfrm>
            <a:off x="6287627" y="4279171"/>
            <a:ext cx="2344711"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100" name="Google Shape;100;p39"/>
          <p:cNvSpPr>
            <a:spLocks noGrp="1"/>
          </p:cNvSpPr>
          <p:nvPr>
            <p:ph type="pic" idx="9"/>
          </p:nvPr>
        </p:nvSpPr>
        <p:spPr>
          <a:xfrm>
            <a:off x="6287628" y="2759372"/>
            <a:ext cx="2334522" cy="1475029"/>
          </a:xfrm>
          <a:prstGeom prst="rect">
            <a:avLst/>
          </a:prstGeom>
          <a:noFill/>
          <a:ln>
            <a:noFill/>
          </a:ln>
        </p:spPr>
      </p:sp>
      <p:sp>
        <p:nvSpPr>
          <p:cNvPr id="101" name="Google Shape;101;p39"/>
          <p:cNvSpPr txBox="1">
            <a:spLocks noGrp="1"/>
          </p:cNvSpPr>
          <p:nvPr>
            <p:ph type="body" idx="13"/>
          </p:nvPr>
        </p:nvSpPr>
        <p:spPr>
          <a:xfrm>
            <a:off x="9025914" y="4279171"/>
            <a:ext cx="2344711"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102" name="Google Shape;102;p39"/>
          <p:cNvSpPr>
            <a:spLocks noGrp="1"/>
          </p:cNvSpPr>
          <p:nvPr>
            <p:ph type="pic" idx="14"/>
          </p:nvPr>
        </p:nvSpPr>
        <p:spPr>
          <a:xfrm>
            <a:off x="9031010" y="2759372"/>
            <a:ext cx="2334522" cy="1475029"/>
          </a:xfrm>
          <a:prstGeom prst="rect">
            <a:avLst/>
          </a:prstGeom>
          <a:noFill/>
          <a:ln>
            <a:noFill/>
          </a:ln>
        </p:spPr>
      </p:sp>
    </p:spTree>
    <p:extLst>
      <p:ext uri="{BB962C8B-B14F-4D97-AF65-F5344CB8AC3E}">
        <p14:creationId xmlns:p14="http://schemas.microsoft.com/office/powerpoint/2010/main" val="3892839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ユーザー設定レイアウト">
  <p:cSld name="7_ユーザー設定レイアウト">
    <p:spTree>
      <p:nvGrpSpPr>
        <p:cNvPr id="1" name="Shape 103"/>
        <p:cNvGrpSpPr/>
        <p:nvPr/>
      </p:nvGrpSpPr>
      <p:grpSpPr>
        <a:xfrm>
          <a:off x="0" y="0"/>
          <a:ext cx="0" cy="0"/>
          <a:chOff x="0" y="0"/>
          <a:chExt cx="0" cy="0"/>
        </a:xfrm>
      </p:grpSpPr>
      <p:sp>
        <p:nvSpPr>
          <p:cNvPr id="104" name="Google Shape;104;p40"/>
          <p:cNvSpPr txBox="1">
            <a:spLocks noGrp="1"/>
          </p:cNvSpPr>
          <p:nvPr>
            <p:ph type="body" idx="1"/>
          </p:nvPr>
        </p:nvSpPr>
        <p:spPr>
          <a:xfrm>
            <a:off x="814917" y="1188000"/>
            <a:ext cx="10562166" cy="1056462"/>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1400"/>
              <a:buFont typeface="Arial"/>
              <a:buNone/>
              <a:defRPr sz="1400" b="0" i="0" u="none" strike="noStrike" cap="none">
                <a:solidFill>
                  <a:schemeClr val="dk1"/>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105" name="Google Shape;105;p40"/>
          <p:cNvSpPr txBox="1">
            <a:spLocks noGrp="1"/>
          </p:cNvSpPr>
          <p:nvPr>
            <p:ph type="body" idx="2"/>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chemeClr val="accent2"/>
              </a:buClr>
              <a:buSzPts val="1300"/>
              <a:buFont typeface="Arial"/>
              <a:buNone/>
              <a:defRPr sz="1300" b="0" i="0" u="none" strike="noStrike" cap="none">
                <a:solidFill>
                  <a:schemeClr val="accent2"/>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106" name="Google Shape;106;p40"/>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メイリオ" panose="020B0604030504040204" pitchFamily="50" charset="-128"/>
                <a:ea typeface="メイリオ" panose="020B0604030504040204" pitchFamily="50" charset="-128"/>
                <a:cs typeface="Noto Sans"/>
                <a:sym typeface="Noto Sans"/>
              </a:defRPr>
            </a:lvl1pPr>
            <a:lvl2pPr marL="0" marR="0" lvl="1"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2pPr>
            <a:lvl3pPr marL="0" marR="0" lvl="2"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3pPr>
            <a:lvl4pPr marL="0" marR="0" lvl="3"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4pPr>
            <a:lvl5pPr marL="0" marR="0" lvl="4"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5pPr>
            <a:lvl6pPr marL="0" marR="0" lvl="5"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6pPr>
            <a:lvl7pPr marL="0" marR="0" lvl="6"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7pPr>
            <a:lvl8pPr marL="0" marR="0" lvl="7"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8pPr>
            <a:lvl9pPr marL="0" marR="0" lvl="8" indent="0" algn="ctr">
              <a:lnSpc>
                <a:spcPct val="100000"/>
              </a:lnSpc>
              <a:spcBef>
                <a:spcPts val="0"/>
              </a:spcBef>
              <a:spcAft>
                <a:spcPts val="0"/>
              </a:spcAft>
              <a:buClr>
                <a:srgbClr val="000000"/>
              </a:buClr>
              <a:buSzPts val="600"/>
              <a:buFont typeface="Arial"/>
              <a:buNone/>
              <a:defRPr sz="600" b="0" i="0" u="none" strike="noStrike" cap="none">
                <a:solidFill>
                  <a:schemeClr val="lt2"/>
                </a:solidFill>
                <a:latin typeface="Noto Sans"/>
                <a:ea typeface="Noto Sans"/>
                <a:cs typeface="Noto Sans"/>
                <a:sym typeface="Noto Sans"/>
              </a:defRPr>
            </a:lvl9pPr>
          </a:lstStyle>
          <a:p>
            <a:fld id="{00000000-1234-1234-1234-123412341234}" type="slidenum">
              <a:rPr lang="en-US" altLang="ja-JP" smtClean="0"/>
              <a:pPr/>
              <a:t>‹#›</a:t>
            </a:fld>
            <a:endParaRPr lang="ja-JP" altLang="en-US" dirty="0"/>
          </a:p>
        </p:txBody>
      </p:sp>
      <p:sp>
        <p:nvSpPr>
          <p:cNvPr id="107" name="Google Shape;107;p40"/>
          <p:cNvSpPr txBox="1">
            <a:spLocks noGrp="1"/>
          </p:cNvSpPr>
          <p:nvPr>
            <p:ph type="body" idx="3"/>
          </p:nvPr>
        </p:nvSpPr>
        <p:spPr>
          <a:xfrm>
            <a:off x="814917" y="2733335"/>
            <a:ext cx="10562166" cy="61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2700"/>
              <a:buFont typeface="Arial"/>
              <a:buNone/>
              <a:defRPr sz="2700" b="1" i="0" u="none" strike="noStrike" cap="none">
                <a:solidFill>
                  <a:schemeClr val="dk1"/>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108" name="Google Shape;108;p40"/>
          <p:cNvSpPr txBox="1">
            <a:spLocks noGrp="1"/>
          </p:cNvSpPr>
          <p:nvPr>
            <p:ph type="body" idx="4"/>
          </p:nvPr>
        </p:nvSpPr>
        <p:spPr>
          <a:xfrm>
            <a:off x="1215669" y="3902850"/>
            <a:ext cx="4214052" cy="1345100"/>
          </a:xfrm>
          <a:prstGeom prst="rect">
            <a:avLst/>
          </a:prstGeom>
          <a:noFill/>
          <a:ln>
            <a:noFill/>
          </a:ln>
        </p:spPr>
        <p:txBody>
          <a:bodyPr spcFirstLastPara="1" wrap="square" lIns="91425" tIns="45700" rIns="91425" bIns="45700" anchor="t" anchorCtr="0">
            <a:noAutofit/>
          </a:bodyPr>
          <a:lstStyle>
            <a:lvl1pPr marL="457200" marR="0" lvl="0" indent="-317500" algn="l">
              <a:lnSpc>
                <a:spcPct val="180000"/>
              </a:lnSpc>
              <a:spcBef>
                <a:spcPts val="0"/>
              </a:spcBef>
              <a:spcAft>
                <a:spcPts val="0"/>
              </a:spcAft>
              <a:buClr>
                <a:schemeClr val="dk1"/>
              </a:buClr>
              <a:buSzPts val="1400"/>
              <a:buFont typeface="Noto Sans"/>
              <a:buChar char="●"/>
              <a:defRPr sz="1400" b="0" i="0" u="none" strike="noStrike" cap="none">
                <a:solidFill>
                  <a:schemeClr val="dk1"/>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109" name="Google Shape;109;p40"/>
          <p:cNvSpPr txBox="1">
            <a:spLocks noGrp="1"/>
          </p:cNvSpPr>
          <p:nvPr>
            <p:ph type="body" idx="5"/>
          </p:nvPr>
        </p:nvSpPr>
        <p:spPr>
          <a:xfrm>
            <a:off x="5532542" y="3902850"/>
            <a:ext cx="5443790" cy="1345100"/>
          </a:xfrm>
          <a:prstGeom prst="rect">
            <a:avLst/>
          </a:prstGeom>
          <a:noFill/>
          <a:ln>
            <a:noFill/>
          </a:ln>
        </p:spPr>
        <p:txBody>
          <a:bodyPr spcFirstLastPara="1" wrap="square" lIns="91425" tIns="45700" rIns="91425" bIns="45700" anchor="t" anchorCtr="0">
            <a:noAutofit/>
          </a:bodyPr>
          <a:lstStyle>
            <a:lvl1pPr marL="457200" marR="0" lvl="0" indent="-317500" algn="l">
              <a:lnSpc>
                <a:spcPct val="180000"/>
              </a:lnSpc>
              <a:spcBef>
                <a:spcPts val="0"/>
              </a:spcBef>
              <a:spcAft>
                <a:spcPts val="0"/>
              </a:spcAft>
              <a:buClr>
                <a:schemeClr val="dk1"/>
              </a:buClr>
              <a:buSzPts val="1400"/>
              <a:buFont typeface="Noto Sans"/>
              <a:buChar char="●"/>
              <a:defRPr sz="1400" b="0" i="0" u="none" strike="noStrike" cap="none">
                <a:solidFill>
                  <a:schemeClr val="dk1"/>
                </a:solidFill>
                <a:latin typeface="メイリオ" panose="020B0604030504040204" pitchFamily="50" charset="-128"/>
                <a:ea typeface="メイリオ" panose="020B0604030504040204" pitchFamily="50" charset="-128"/>
                <a:cs typeface="Noto Sans"/>
                <a:sym typeface="Noto Sans"/>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1430723"/>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4_ユーザー設定レイアウト">
  <p:cSld name="24_ユーザー設定レイアウト">
    <p:spTree>
      <p:nvGrpSpPr>
        <p:cNvPr id="1" name="Shape 110"/>
        <p:cNvGrpSpPr/>
        <p:nvPr/>
      </p:nvGrpSpPr>
      <p:grpSpPr>
        <a:xfrm>
          <a:off x="0" y="0"/>
          <a:ext cx="0" cy="0"/>
          <a:chOff x="0" y="0"/>
          <a:chExt cx="0" cy="0"/>
        </a:xfrm>
      </p:grpSpPr>
      <p:sp>
        <p:nvSpPr>
          <p:cNvPr id="111" name="Google Shape;111;p41"/>
          <p:cNvSpPr txBox="1">
            <a:spLocks noGrp="1"/>
          </p:cNvSpPr>
          <p:nvPr>
            <p:ph type="body" idx="1"/>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rgbClr val="000000"/>
              </a:buClr>
              <a:buSzPts val="1300"/>
              <a:buFont typeface="Arial"/>
              <a:buNone/>
              <a:defRPr sz="1300" b="0" i="0" u="none" strike="noStrike" cap="none">
                <a:solidFill>
                  <a:schemeClr val="accent2"/>
                </a:solidFill>
                <a:latin typeface="メイリオ" panose="020B0604030504040204" pitchFamily="50" charset="-128"/>
                <a:ea typeface="メイリオ" panose="020B0604030504040204" pitchFamily="50" charset="-128"/>
                <a:cs typeface="Arial"/>
                <a:sym typeface="Arial"/>
              </a:defRPr>
            </a:lvl1pPr>
            <a:lvl2pPr marL="914400" marR="0" lvl="1" indent="-228600" algn="l">
              <a:lnSpc>
                <a:spcPct val="100000"/>
              </a:lnSpc>
              <a:spcBef>
                <a:spcPts val="0"/>
              </a:spcBef>
              <a:spcAft>
                <a:spcPts val="0"/>
              </a:spcAft>
              <a:buClr>
                <a:srgbClr val="000000"/>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
        <p:nvSpPr>
          <p:cNvPr id="112" name="Google Shape;112;p41"/>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600"/>
              <a:buFont typeface="Arial"/>
              <a:buNone/>
              <a:defRPr sz="600" b="0" i="0" u="none" strike="noStrike" cap="none">
                <a:solidFill>
                  <a:schemeClr val="dk2"/>
                </a:solidFill>
                <a:latin typeface="メイリオ" panose="020B0604030504040204" pitchFamily="50" charset="-128"/>
                <a:ea typeface="メイリオ" panose="020B0604030504040204" pitchFamily="50" charset="-128"/>
                <a:cs typeface="Arial"/>
                <a:sym typeface="Arial"/>
              </a:defRPr>
            </a:lvl1pPr>
            <a:lvl2pPr marL="0" marR="0" lvl="1" indent="0" algn="ctr">
              <a:lnSpc>
                <a:spcPct val="100000"/>
              </a:lnSpc>
              <a:spcBef>
                <a:spcPts val="0"/>
              </a:spcBef>
              <a:spcAft>
                <a:spcPts val="0"/>
              </a:spcAft>
              <a:buClr>
                <a:srgbClr val="000000"/>
              </a:buClr>
              <a:buSzPts val="600"/>
              <a:buFont typeface="Arial"/>
              <a:buNone/>
              <a:defRPr sz="6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600"/>
              <a:buFont typeface="Arial"/>
              <a:buNone/>
              <a:defRPr sz="6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600"/>
              <a:buFont typeface="Arial"/>
              <a:buNone/>
              <a:defRPr sz="6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600"/>
              <a:buFont typeface="Arial"/>
              <a:buNone/>
              <a:defRPr sz="6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600"/>
              <a:buFont typeface="Arial"/>
              <a:buNone/>
              <a:defRPr sz="6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600"/>
              <a:buFont typeface="Arial"/>
              <a:buNone/>
              <a:defRPr sz="6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600"/>
              <a:buFont typeface="Arial"/>
              <a:buNone/>
              <a:defRPr sz="6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600"/>
              <a:buFont typeface="Arial"/>
              <a:buNone/>
              <a:defRPr sz="600" b="0" i="0" u="none" strike="noStrike" cap="none">
                <a:solidFill>
                  <a:schemeClr val="dk2"/>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125093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ユーザー設定レイアウト">
  <p:cSld name="ユーザー設定レイアウト">
    <p:spTree>
      <p:nvGrpSpPr>
        <p:cNvPr id="1" name="Shape 14"/>
        <p:cNvGrpSpPr/>
        <p:nvPr/>
      </p:nvGrpSpPr>
      <p:grpSpPr>
        <a:xfrm>
          <a:off x="0" y="0"/>
          <a:ext cx="0" cy="0"/>
          <a:chOff x="0" y="0"/>
          <a:chExt cx="0" cy="0"/>
        </a:xfrm>
      </p:grpSpPr>
      <p:sp>
        <p:nvSpPr>
          <p:cNvPr id="15" name="Google Shape;15;p32"/>
          <p:cNvSpPr txBox="1">
            <a:spLocks noGrp="1"/>
          </p:cNvSpPr>
          <p:nvPr>
            <p:ph type="body" idx="1"/>
          </p:nvPr>
        </p:nvSpPr>
        <p:spPr>
          <a:xfrm>
            <a:off x="1390509" y="1288873"/>
            <a:ext cx="6474818" cy="20354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0"/>
              </a:spcBef>
              <a:spcAft>
                <a:spcPts val="0"/>
              </a:spcAft>
              <a:buClr>
                <a:schemeClr val="dk1"/>
              </a:buClr>
              <a:buSzPts val="3800"/>
              <a:buFont typeface="Arial"/>
              <a:buNone/>
              <a:defRPr sz="3800" b="0" i="0" u="none" strike="noStrike" cap="none">
                <a:solidFill>
                  <a:schemeClr val="dk1"/>
                </a:solidFill>
                <a:latin typeface="メイリオ" panose="020B0604030504040204" pitchFamily="50" charset="-128"/>
                <a:ea typeface="メイリオ" panose="020B0604030504040204" pitchFamily="50" charset="-128"/>
                <a:cs typeface="Arial"/>
                <a:sym typeface="Arial"/>
              </a:defRPr>
            </a:lvl1pPr>
            <a:lvl2pPr marL="914400" marR="0" lvl="1" indent="-228600" algn="l" rtl="0">
              <a:lnSpc>
                <a:spcPct val="90000"/>
              </a:lnSpc>
              <a:spcBef>
                <a:spcPts val="25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rtl="0">
              <a:lnSpc>
                <a:spcPct val="90000"/>
              </a:lnSpc>
              <a:spcBef>
                <a:spcPts val="25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rtl="0">
              <a:lnSpc>
                <a:spcPct val="90000"/>
              </a:lnSpc>
              <a:spcBef>
                <a:spcPts val="25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rtl="0">
              <a:lnSpc>
                <a:spcPct val="90000"/>
              </a:lnSpc>
              <a:spcBef>
                <a:spcPts val="25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rtl="0">
              <a:lnSpc>
                <a:spcPct val="90000"/>
              </a:lnSpc>
              <a:spcBef>
                <a:spcPts val="25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rtl="0">
              <a:lnSpc>
                <a:spcPct val="90000"/>
              </a:lnSpc>
              <a:spcBef>
                <a:spcPts val="25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rtl="0">
              <a:lnSpc>
                <a:spcPct val="90000"/>
              </a:lnSpc>
              <a:spcBef>
                <a:spcPts val="25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rtl="0">
              <a:lnSpc>
                <a:spcPct val="90000"/>
              </a:lnSpc>
              <a:spcBef>
                <a:spcPts val="25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23666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タイトルのみ">
  <p:cSld name="1_タイトルのみ">
    <p:bg>
      <p:bgPr>
        <a:solidFill>
          <a:srgbClr val="196BB4"/>
        </a:solidFill>
        <a:effectLst/>
      </p:bgPr>
    </p:bg>
    <p:spTree>
      <p:nvGrpSpPr>
        <p:cNvPr id="1" name="Shape 22"/>
        <p:cNvGrpSpPr/>
        <p:nvPr/>
      </p:nvGrpSpPr>
      <p:grpSpPr>
        <a:xfrm>
          <a:off x="0" y="0"/>
          <a:ext cx="0" cy="0"/>
          <a:chOff x="0" y="0"/>
          <a:chExt cx="0" cy="0"/>
        </a:xfrm>
      </p:grpSpPr>
      <p:pic>
        <p:nvPicPr>
          <p:cNvPr id="23" name="Google Shape;23;p28"/>
          <p:cNvPicPr preferRelativeResize="0"/>
          <p:nvPr/>
        </p:nvPicPr>
        <p:blipFill rotWithShape="1">
          <a:blip r:embed="rId2">
            <a:alphaModFix/>
          </a:blip>
          <a:srcRect l="-9734" t="8040" r="33301" b="11913"/>
          <a:stretch/>
        </p:blipFill>
        <p:spPr>
          <a:xfrm>
            <a:off x="2675362" y="-1"/>
            <a:ext cx="9516638" cy="6858001"/>
          </a:xfrm>
          <a:prstGeom prst="rect">
            <a:avLst/>
          </a:prstGeom>
          <a:noFill/>
          <a:ln>
            <a:noFill/>
          </a:ln>
        </p:spPr>
      </p:pic>
      <p:sp>
        <p:nvSpPr>
          <p:cNvPr id="24" name="Google Shape;24;p28"/>
          <p:cNvSpPr txBox="1">
            <a:spLocks noGrp="1"/>
          </p:cNvSpPr>
          <p:nvPr>
            <p:ph type="title"/>
          </p:nvPr>
        </p:nvSpPr>
        <p:spPr>
          <a:xfrm>
            <a:off x="106680" y="25929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MS PGothic"/>
              <a:buNone/>
              <a:defRPr sz="4000" b="1">
                <a:solidFill>
                  <a:schemeClr val="lt1"/>
                </a:solidFill>
                <a:latin typeface="メイリオ" panose="020B0604030504040204" pitchFamily="50" charset="-128"/>
                <a:ea typeface="メイリオ"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28"/>
          <p:cNvSpPr txBox="1">
            <a:spLocks noGrp="1"/>
          </p:cNvSpPr>
          <p:nvPr>
            <p:ph type="ftr" idx="11"/>
          </p:nvPr>
        </p:nvSpPr>
        <p:spPr>
          <a:xfrm>
            <a:off x="4038600" y="6608615"/>
            <a:ext cx="4114800" cy="24938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6" name="Google Shape;26;p28"/>
          <p:cNvCxnSpPr/>
          <p:nvPr/>
        </p:nvCxnSpPr>
        <p:spPr>
          <a:xfrm>
            <a:off x="106680" y="3620199"/>
            <a:ext cx="6368935" cy="0"/>
          </a:xfrm>
          <a:prstGeom prst="straightConnector1">
            <a:avLst/>
          </a:prstGeom>
          <a:noFill/>
          <a:ln w="57150" cap="flat" cmpd="sng">
            <a:solidFill>
              <a:srgbClr val="61BFD1"/>
            </a:solidFill>
            <a:prstDash val="solid"/>
            <a:miter lim="800000"/>
            <a:headEnd type="none" w="sm" len="sm"/>
            <a:tailEnd type="none" w="sm" len="sm"/>
          </a:ln>
        </p:spPr>
      </p:cxnSp>
    </p:spTree>
    <p:extLst>
      <p:ext uri="{BB962C8B-B14F-4D97-AF65-F5344CB8AC3E}">
        <p14:creationId xmlns:p14="http://schemas.microsoft.com/office/powerpoint/2010/main" val="134250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タイトルのみ">
  <p:cSld name="5_タイトルのみ">
    <p:spTree>
      <p:nvGrpSpPr>
        <p:cNvPr id="1" name="Shape 27"/>
        <p:cNvGrpSpPr/>
        <p:nvPr/>
      </p:nvGrpSpPr>
      <p:grpSpPr>
        <a:xfrm>
          <a:off x="0" y="0"/>
          <a:ext cx="0" cy="0"/>
          <a:chOff x="0" y="0"/>
          <a:chExt cx="0" cy="0"/>
        </a:xfrm>
      </p:grpSpPr>
      <p:sp>
        <p:nvSpPr>
          <p:cNvPr id="28" name="Google Shape;28;p29"/>
          <p:cNvSpPr/>
          <p:nvPr/>
        </p:nvSpPr>
        <p:spPr>
          <a:xfrm>
            <a:off x="10360" y="6525343"/>
            <a:ext cx="12191999" cy="325264"/>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dirty="0">
              <a:solidFill>
                <a:schemeClr val="lt1"/>
              </a:solidFill>
              <a:latin typeface="メイリオ" panose="020B0604030504040204" pitchFamily="50" charset="-128"/>
              <a:ea typeface="メイリオ" panose="020B0604030504040204" pitchFamily="50" charset="-128"/>
              <a:cs typeface="Arial"/>
              <a:sym typeface="Arial"/>
            </a:endParaRPr>
          </a:p>
        </p:txBody>
      </p:sp>
      <p:sp>
        <p:nvSpPr>
          <p:cNvPr id="29" name="Google Shape;29;p29"/>
          <p:cNvSpPr txBox="1">
            <a:spLocks noGrp="1"/>
          </p:cNvSpPr>
          <p:nvPr>
            <p:ph type="title"/>
          </p:nvPr>
        </p:nvSpPr>
        <p:spPr>
          <a:xfrm>
            <a:off x="48490" y="152431"/>
            <a:ext cx="10515600" cy="4412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D32"/>
              </a:buClr>
              <a:buSzPts val="2400"/>
              <a:buFont typeface="MS PGothic"/>
              <a:buNone/>
              <a:defRPr sz="2400" b="1">
                <a:solidFill>
                  <a:srgbClr val="101D32"/>
                </a:solidFill>
                <a:latin typeface="メイリオ" panose="020B0604030504040204" pitchFamily="50" charset="-128"/>
                <a:ea typeface="メイリオ"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29"/>
          <p:cNvSpPr txBox="1">
            <a:spLocks noGrp="1"/>
          </p:cNvSpPr>
          <p:nvPr>
            <p:ph type="ftr" idx="11"/>
          </p:nvPr>
        </p:nvSpPr>
        <p:spPr>
          <a:xfrm>
            <a:off x="403860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a:solidFill>
                  <a:srgbClr val="888888"/>
                </a:solidFill>
                <a:latin typeface="メイリオ" panose="020B0604030504040204" pitchFamily="50" charset="-128"/>
                <a:ea typeface="メイリオ" panose="020B0604030504040204" pitchFamily="50" charset="-128"/>
                <a:cs typeface="メイリオ" panose="020B0604030504040204" pitchFamily="50" charset="-128"/>
                <a:sym typeface="MS PGothic"/>
              </a:defRPr>
            </a:lvl1pPr>
            <a:lvl2pPr marL="0" lvl="1" indent="0" algn="r">
              <a:spcBef>
                <a:spcPts val="0"/>
              </a:spcBef>
              <a:buNone/>
              <a:defRPr sz="800">
                <a:solidFill>
                  <a:srgbClr val="888888"/>
                </a:solidFill>
                <a:latin typeface="MS PGothic"/>
                <a:ea typeface="MS PGothic"/>
                <a:cs typeface="MS PGothic"/>
                <a:sym typeface="MS PGothic"/>
              </a:defRPr>
            </a:lvl2pPr>
            <a:lvl3pPr marL="0" lvl="2" indent="0" algn="r">
              <a:spcBef>
                <a:spcPts val="0"/>
              </a:spcBef>
              <a:buNone/>
              <a:defRPr sz="800">
                <a:solidFill>
                  <a:srgbClr val="888888"/>
                </a:solidFill>
                <a:latin typeface="MS PGothic"/>
                <a:ea typeface="MS PGothic"/>
                <a:cs typeface="MS PGothic"/>
                <a:sym typeface="MS PGothic"/>
              </a:defRPr>
            </a:lvl3pPr>
            <a:lvl4pPr marL="0" lvl="3" indent="0" algn="r">
              <a:spcBef>
                <a:spcPts val="0"/>
              </a:spcBef>
              <a:buNone/>
              <a:defRPr sz="800">
                <a:solidFill>
                  <a:srgbClr val="888888"/>
                </a:solidFill>
                <a:latin typeface="MS PGothic"/>
                <a:ea typeface="MS PGothic"/>
                <a:cs typeface="MS PGothic"/>
                <a:sym typeface="MS PGothic"/>
              </a:defRPr>
            </a:lvl4pPr>
            <a:lvl5pPr marL="0" lvl="4" indent="0" algn="r">
              <a:spcBef>
                <a:spcPts val="0"/>
              </a:spcBef>
              <a:buNone/>
              <a:defRPr sz="800">
                <a:solidFill>
                  <a:srgbClr val="888888"/>
                </a:solidFill>
                <a:latin typeface="MS PGothic"/>
                <a:ea typeface="MS PGothic"/>
                <a:cs typeface="MS PGothic"/>
                <a:sym typeface="MS PGothic"/>
              </a:defRPr>
            </a:lvl5pPr>
            <a:lvl6pPr marL="0" lvl="5" indent="0" algn="r">
              <a:spcBef>
                <a:spcPts val="0"/>
              </a:spcBef>
              <a:buNone/>
              <a:defRPr sz="800">
                <a:solidFill>
                  <a:srgbClr val="888888"/>
                </a:solidFill>
                <a:latin typeface="MS PGothic"/>
                <a:ea typeface="MS PGothic"/>
                <a:cs typeface="MS PGothic"/>
                <a:sym typeface="MS PGothic"/>
              </a:defRPr>
            </a:lvl6pPr>
            <a:lvl7pPr marL="0" lvl="6" indent="0" algn="r">
              <a:spcBef>
                <a:spcPts val="0"/>
              </a:spcBef>
              <a:buNone/>
              <a:defRPr sz="800">
                <a:solidFill>
                  <a:srgbClr val="888888"/>
                </a:solidFill>
                <a:latin typeface="MS PGothic"/>
                <a:ea typeface="MS PGothic"/>
                <a:cs typeface="MS PGothic"/>
                <a:sym typeface="MS PGothic"/>
              </a:defRPr>
            </a:lvl7pPr>
            <a:lvl8pPr marL="0" lvl="7" indent="0" algn="r">
              <a:spcBef>
                <a:spcPts val="0"/>
              </a:spcBef>
              <a:buNone/>
              <a:defRPr sz="800">
                <a:solidFill>
                  <a:srgbClr val="888888"/>
                </a:solidFill>
                <a:latin typeface="MS PGothic"/>
                <a:ea typeface="MS PGothic"/>
                <a:cs typeface="MS PGothic"/>
                <a:sym typeface="MS PGothic"/>
              </a:defRPr>
            </a:lvl8pPr>
            <a:lvl9pPr marL="0" lvl="8" indent="0" algn="r">
              <a:spcBef>
                <a:spcPts val="0"/>
              </a:spcBef>
              <a:buNone/>
              <a:defRPr sz="800">
                <a:solidFill>
                  <a:srgbClr val="888888"/>
                </a:solidFill>
                <a:latin typeface="MS PGothic"/>
                <a:ea typeface="MS PGothic"/>
                <a:cs typeface="MS PGothic"/>
                <a:sym typeface="MS PGothic"/>
              </a:defRPr>
            </a:lvl9pPr>
          </a:lstStyle>
          <a:p>
            <a:fld id="{00000000-1234-1234-1234-123412341234}" type="slidenum">
              <a:rPr lang="en-US" altLang="ja-JP" smtClean="0"/>
              <a:pPr/>
              <a:t>‹#›</a:t>
            </a:fld>
            <a:endParaRPr lang="ja-JP" altLang="en-US" dirty="0"/>
          </a:p>
        </p:txBody>
      </p:sp>
      <p:cxnSp>
        <p:nvCxnSpPr>
          <p:cNvPr id="32" name="Google Shape;32;p29"/>
          <p:cNvCxnSpPr/>
          <p:nvPr/>
        </p:nvCxnSpPr>
        <p:spPr>
          <a:xfrm>
            <a:off x="10352" y="632358"/>
            <a:ext cx="12192000" cy="0"/>
          </a:xfrm>
          <a:prstGeom prst="straightConnector1">
            <a:avLst/>
          </a:prstGeom>
          <a:noFill/>
          <a:ln w="28575" cap="flat" cmpd="sng">
            <a:solidFill>
              <a:schemeClr val="accent1"/>
            </a:solidFill>
            <a:prstDash val="solid"/>
            <a:miter lim="800000"/>
            <a:headEnd type="none" w="sm" len="sm"/>
            <a:tailEnd type="none" w="sm" len="sm"/>
          </a:ln>
        </p:spPr>
      </p:cxnSp>
      <p:sp>
        <p:nvSpPr>
          <p:cNvPr id="33" name="Google Shape;33;p29"/>
          <p:cNvSpPr txBox="1">
            <a:spLocks noGrp="1"/>
          </p:cNvSpPr>
          <p:nvPr>
            <p:ph type="body" idx="1"/>
          </p:nvPr>
        </p:nvSpPr>
        <p:spPr>
          <a:xfrm>
            <a:off x="838200" y="836408"/>
            <a:ext cx="10515600" cy="7430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101D32"/>
              </a:buClr>
              <a:buSzPts val="2400"/>
              <a:buNone/>
              <a:defRPr sz="2400">
                <a:solidFill>
                  <a:srgbClr val="101D32"/>
                </a:solidFill>
                <a:latin typeface="メイリオ" panose="020B0604030504040204" pitchFamily="50" charset="-128"/>
                <a:ea typeface="メイリオ" panose="020B0604030504040204" pitchFamily="50" charset="-128"/>
              </a:defRPr>
            </a:lvl1pPr>
            <a:lvl2pPr marL="914400" lvl="1" indent="-228600" algn="ctr">
              <a:lnSpc>
                <a:spcPct val="90000"/>
              </a:lnSpc>
              <a:spcBef>
                <a:spcPts val="5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4" name="Google Shape;34;p29"/>
          <p:cNvPicPr preferRelativeResize="0"/>
          <p:nvPr/>
        </p:nvPicPr>
        <p:blipFill rotWithShape="1">
          <a:blip r:embed="rId2">
            <a:alphaModFix/>
          </a:blip>
          <a:srcRect/>
          <a:stretch/>
        </p:blipFill>
        <p:spPr>
          <a:xfrm>
            <a:off x="10698002" y="165862"/>
            <a:ext cx="1341864" cy="322908"/>
          </a:xfrm>
          <a:prstGeom prst="rect">
            <a:avLst/>
          </a:prstGeom>
          <a:noFill/>
          <a:ln>
            <a:noFill/>
          </a:ln>
        </p:spPr>
      </p:pic>
    </p:spTree>
    <p:extLst>
      <p:ext uri="{BB962C8B-B14F-4D97-AF65-F5344CB8AC3E}">
        <p14:creationId xmlns:p14="http://schemas.microsoft.com/office/powerpoint/2010/main" val="26730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タイトルのみ">
  <p:cSld name="6_タイトルのみ">
    <p:spTree>
      <p:nvGrpSpPr>
        <p:cNvPr id="1" name="Shape 43"/>
        <p:cNvGrpSpPr/>
        <p:nvPr/>
      </p:nvGrpSpPr>
      <p:grpSpPr>
        <a:xfrm>
          <a:off x="0" y="0"/>
          <a:ext cx="0" cy="0"/>
          <a:chOff x="0" y="0"/>
          <a:chExt cx="0" cy="0"/>
        </a:xfrm>
      </p:grpSpPr>
      <p:sp>
        <p:nvSpPr>
          <p:cNvPr id="44" name="Google Shape;44;p31"/>
          <p:cNvSpPr/>
          <p:nvPr/>
        </p:nvSpPr>
        <p:spPr>
          <a:xfrm>
            <a:off x="10360" y="6525343"/>
            <a:ext cx="12191999" cy="325264"/>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dirty="0">
              <a:solidFill>
                <a:schemeClr val="lt1"/>
              </a:solidFill>
              <a:latin typeface="メイリオ" panose="020B0604030504040204" pitchFamily="50" charset="-128"/>
              <a:ea typeface="メイリオ" panose="020B0604030504040204" pitchFamily="50" charset="-128"/>
              <a:cs typeface="Arial"/>
              <a:sym typeface="Arial"/>
            </a:endParaRPr>
          </a:p>
        </p:txBody>
      </p:sp>
      <p:sp>
        <p:nvSpPr>
          <p:cNvPr id="45" name="Google Shape;45;p31"/>
          <p:cNvSpPr txBox="1">
            <a:spLocks noGrp="1"/>
          </p:cNvSpPr>
          <p:nvPr>
            <p:ph type="title"/>
          </p:nvPr>
        </p:nvSpPr>
        <p:spPr>
          <a:xfrm>
            <a:off x="48490" y="152431"/>
            <a:ext cx="10515600" cy="4412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D32"/>
              </a:buClr>
              <a:buSzPts val="2400"/>
              <a:buFont typeface="MS PGothic"/>
              <a:buNone/>
              <a:defRPr sz="2400" b="1">
                <a:solidFill>
                  <a:srgbClr val="101D32"/>
                </a:solidFill>
                <a:latin typeface="メイリオ" panose="020B0604030504040204" pitchFamily="50" charset="-128"/>
                <a:ea typeface="メイリオ"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31"/>
          <p:cNvSpPr txBox="1">
            <a:spLocks noGrp="1"/>
          </p:cNvSpPr>
          <p:nvPr>
            <p:ph type="ftr" idx="11"/>
          </p:nvPr>
        </p:nvSpPr>
        <p:spPr>
          <a:xfrm>
            <a:off x="403860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a:solidFill>
                  <a:srgbClr val="888888"/>
                </a:solidFill>
                <a:latin typeface="メイリオ" panose="020B0604030504040204" pitchFamily="50" charset="-128"/>
                <a:ea typeface="メイリオ" panose="020B0604030504040204" pitchFamily="50" charset="-128"/>
                <a:cs typeface="メイリオ" panose="020B0604030504040204" pitchFamily="50" charset="-128"/>
                <a:sym typeface="MS PGothic"/>
              </a:defRPr>
            </a:lvl1pPr>
            <a:lvl2pPr marL="0" lvl="1" indent="0" algn="r">
              <a:spcBef>
                <a:spcPts val="0"/>
              </a:spcBef>
              <a:buNone/>
              <a:defRPr sz="800">
                <a:solidFill>
                  <a:srgbClr val="888888"/>
                </a:solidFill>
                <a:latin typeface="MS PGothic"/>
                <a:ea typeface="MS PGothic"/>
                <a:cs typeface="MS PGothic"/>
                <a:sym typeface="MS PGothic"/>
              </a:defRPr>
            </a:lvl2pPr>
            <a:lvl3pPr marL="0" lvl="2" indent="0" algn="r">
              <a:spcBef>
                <a:spcPts val="0"/>
              </a:spcBef>
              <a:buNone/>
              <a:defRPr sz="800">
                <a:solidFill>
                  <a:srgbClr val="888888"/>
                </a:solidFill>
                <a:latin typeface="MS PGothic"/>
                <a:ea typeface="MS PGothic"/>
                <a:cs typeface="MS PGothic"/>
                <a:sym typeface="MS PGothic"/>
              </a:defRPr>
            </a:lvl3pPr>
            <a:lvl4pPr marL="0" lvl="3" indent="0" algn="r">
              <a:spcBef>
                <a:spcPts val="0"/>
              </a:spcBef>
              <a:buNone/>
              <a:defRPr sz="800">
                <a:solidFill>
                  <a:srgbClr val="888888"/>
                </a:solidFill>
                <a:latin typeface="MS PGothic"/>
                <a:ea typeface="MS PGothic"/>
                <a:cs typeface="MS PGothic"/>
                <a:sym typeface="MS PGothic"/>
              </a:defRPr>
            </a:lvl4pPr>
            <a:lvl5pPr marL="0" lvl="4" indent="0" algn="r">
              <a:spcBef>
                <a:spcPts val="0"/>
              </a:spcBef>
              <a:buNone/>
              <a:defRPr sz="800">
                <a:solidFill>
                  <a:srgbClr val="888888"/>
                </a:solidFill>
                <a:latin typeface="MS PGothic"/>
                <a:ea typeface="MS PGothic"/>
                <a:cs typeface="MS PGothic"/>
                <a:sym typeface="MS PGothic"/>
              </a:defRPr>
            </a:lvl5pPr>
            <a:lvl6pPr marL="0" lvl="5" indent="0" algn="r">
              <a:spcBef>
                <a:spcPts val="0"/>
              </a:spcBef>
              <a:buNone/>
              <a:defRPr sz="800">
                <a:solidFill>
                  <a:srgbClr val="888888"/>
                </a:solidFill>
                <a:latin typeface="MS PGothic"/>
                <a:ea typeface="MS PGothic"/>
                <a:cs typeface="MS PGothic"/>
                <a:sym typeface="MS PGothic"/>
              </a:defRPr>
            </a:lvl6pPr>
            <a:lvl7pPr marL="0" lvl="6" indent="0" algn="r">
              <a:spcBef>
                <a:spcPts val="0"/>
              </a:spcBef>
              <a:buNone/>
              <a:defRPr sz="800">
                <a:solidFill>
                  <a:srgbClr val="888888"/>
                </a:solidFill>
                <a:latin typeface="MS PGothic"/>
                <a:ea typeface="MS PGothic"/>
                <a:cs typeface="MS PGothic"/>
                <a:sym typeface="MS PGothic"/>
              </a:defRPr>
            </a:lvl7pPr>
            <a:lvl8pPr marL="0" lvl="7" indent="0" algn="r">
              <a:spcBef>
                <a:spcPts val="0"/>
              </a:spcBef>
              <a:buNone/>
              <a:defRPr sz="800">
                <a:solidFill>
                  <a:srgbClr val="888888"/>
                </a:solidFill>
                <a:latin typeface="MS PGothic"/>
                <a:ea typeface="MS PGothic"/>
                <a:cs typeface="MS PGothic"/>
                <a:sym typeface="MS PGothic"/>
              </a:defRPr>
            </a:lvl8pPr>
            <a:lvl9pPr marL="0" lvl="8" indent="0" algn="r">
              <a:spcBef>
                <a:spcPts val="0"/>
              </a:spcBef>
              <a:buNone/>
              <a:defRPr sz="800">
                <a:solidFill>
                  <a:srgbClr val="888888"/>
                </a:solidFill>
                <a:latin typeface="MS PGothic"/>
                <a:ea typeface="MS PGothic"/>
                <a:cs typeface="MS PGothic"/>
                <a:sym typeface="MS PGothic"/>
              </a:defRPr>
            </a:lvl9pPr>
          </a:lstStyle>
          <a:p>
            <a:fld id="{00000000-1234-1234-1234-123412341234}" type="slidenum">
              <a:rPr lang="en-US" altLang="ja-JP" smtClean="0"/>
              <a:pPr/>
              <a:t>‹#›</a:t>
            </a:fld>
            <a:endParaRPr lang="ja-JP" altLang="en-US" dirty="0"/>
          </a:p>
        </p:txBody>
      </p:sp>
      <p:cxnSp>
        <p:nvCxnSpPr>
          <p:cNvPr id="48" name="Google Shape;48;p31"/>
          <p:cNvCxnSpPr/>
          <p:nvPr/>
        </p:nvCxnSpPr>
        <p:spPr>
          <a:xfrm>
            <a:off x="10352" y="632358"/>
            <a:ext cx="12192000" cy="0"/>
          </a:xfrm>
          <a:prstGeom prst="straightConnector1">
            <a:avLst/>
          </a:prstGeom>
          <a:noFill/>
          <a:ln w="28575" cap="flat" cmpd="sng">
            <a:solidFill>
              <a:schemeClr val="accent1"/>
            </a:solidFill>
            <a:prstDash val="solid"/>
            <a:miter lim="800000"/>
            <a:headEnd type="none" w="sm" len="sm"/>
            <a:tailEnd type="none" w="sm" len="sm"/>
          </a:ln>
        </p:spPr>
      </p:cxnSp>
      <p:sp>
        <p:nvSpPr>
          <p:cNvPr id="49" name="Google Shape;49;p31"/>
          <p:cNvSpPr txBox="1">
            <a:spLocks noGrp="1"/>
          </p:cNvSpPr>
          <p:nvPr>
            <p:ph type="body" idx="1"/>
          </p:nvPr>
        </p:nvSpPr>
        <p:spPr>
          <a:xfrm>
            <a:off x="838200" y="836408"/>
            <a:ext cx="10515600" cy="7430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101D32"/>
              </a:buClr>
              <a:buSzPts val="2400"/>
              <a:buNone/>
              <a:defRPr sz="2400">
                <a:solidFill>
                  <a:srgbClr val="101D32"/>
                </a:solidFill>
                <a:latin typeface="メイリオ" panose="020B0604030504040204" pitchFamily="50" charset="-128"/>
                <a:ea typeface="メイリオ" panose="020B0604030504040204" pitchFamily="50" charset="-128"/>
              </a:defRPr>
            </a:lvl1pPr>
            <a:lvl2pPr marL="914400" lvl="1" indent="-228600" algn="ctr">
              <a:lnSpc>
                <a:spcPct val="90000"/>
              </a:lnSpc>
              <a:spcBef>
                <a:spcPts val="5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50" name="Google Shape;50;p31"/>
          <p:cNvPicPr preferRelativeResize="0"/>
          <p:nvPr/>
        </p:nvPicPr>
        <p:blipFill rotWithShape="1">
          <a:blip r:embed="rId2">
            <a:alphaModFix/>
          </a:blip>
          <a:srcRect/>
          <a:stretch/>
        </p:blipFill>
        <p:spPr>
          <a:xfrm>
            <a:off x="10698002" y="165862"/>
            <a:ext cx="1341864" cy="322908"/>
          </a:xfrm>
          <a:prstGeom prst="rect">
            <a:avLst/>
          </a:prstGeom>
          <a:noFill/>
          <a:ln>
            <a:noFill/>
          </a:ln>
        </p:spPr>
      </p:pic>
    </p:spTree>
    <p:extLst>
      <p:ext uri="{BB962C8B-B14F-4D97-AF65-F5344CB8AC3E}">
        <p14:creationId xmlns:p14="http://schemas.microsoft.com/office/powerpoint/2010/main" val="388012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白紙" type="blank">
  <p:cSld name="1_白紙">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222666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タイトルのみ">
  <p:cSld name="2_タイトルのみ">
    <p:spTree>
      <p:nvGrpSpPr>
        <p:cNvPr id="1" name="Shape 60"/>
        <p:cNvGrpSpPr/>
        <p:nvPr/>
      </p:nvGrpSpPr>
      <p:grpSpPr>
        <a:xfrm>
          <a:off x="0" y="0"/>
          <a:ext cx="0" cy="0"/>
          <a:chOff x="0" y="0"/>
          <a:chExt cx="0" cy="0"/>
        </a:xfrm>
      </p:grpSpPr>
      <p:sp>
        <p:nvSpPr>
          <p:cNvPr id="61" name="Google Shape;61;p34"/>
          <p:cNvSpPr/>
          <p:nvPr/>
        </p:nvSpPr>
        <p:spPr>
          <a:xfrm>
            <a:off x="10360" y="6525343"/>
            <a:ext cx="12191999" cy="325264"/>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dirty="0">
              <a:solidFill>
                <a:schemeClr val="lt1"/>
              </a:solidFill>
              <a:latin typeface="メイリオ" panose="020B0604030504040204" pitchFamily="50" charset="-128"/>
              <a:ea typeface="メイリオ" panose="020B0604030504040204" pitchFamily="50" charset="-128"/>
              <a:cs typeface="Arial"/>
              <a:sym typeface="Arial"/>
            </a:endParaRPr>
          </a:p>
        </p:txBody>
      </p:sp>
      <p:sp>
        <p:nvSpPr>
          <p:cNvPr id="62" name="Google Shape;62;p34"/>
          <p:cNvSpPr txBox="1">
            <a:spLocks noGrp="1"/>
          </p:cNvSpPr>
          <p:nvPr>
            <p:ph type="title"/>
          </p:nvPr>
        </p:nvSpPr>
        <p:spPr>
          <a:xfrm>
            <a:off x="48490" y="152431"/>
            <a:ext cx="10515600" cy="4412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01D32"/>
              </a:buClr>
              <a:buSzPts val="2400"/>
              <a:buFont typeface="MS PGothic"/>
              <a:buNone/>
              <a:defRPr sz="2400" b="1">
                <a:solidFill>
                  <a:srgbClr val="101D32"/>
                </a:solidFill>
                <a:latin typeface="メイリオ" panose="020B0604030504040204" pitchFamily="50" charset="-128"/>
                <a:ea typeface="メイリオ"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34"/>
          <p:cNvSpPr txBox="1">
            <a:spLocks noGrp="1"/>
          </p:cNvSpPr>
          <p:nvPr>
            <p:ph type="ftr" idx="11"/>
          </p:nvPr>
        </p:nvSpPr>
        <p:spPr>
          <a:xfrm>
            <a:off x="403860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a:solidFill>
                  <a:srgbClr val="888888"/>
                </a:solidFill>
                <a:latin typeface="メイリオ" panose="020B0604030504040204" pitchFamily="50" charset="-128"/>
                <a:ea typeface="メイリオ" panose="020B0604030504040204" pitchFamily="50" charset="-128"/>
                <a:cs typeface="メイリオ" panose="020B0604030504040204" pitchFamily="50" charset="-128"/>
                <a:sym typeface="MS PGothic"/>
              </a:defRPr>
            </a:lvl1pPr>
            <a:lvl2pPr marL="0" lvl="1" indent="0" algn="r">
              <a:spcBef>
                <a:spcPts val="0"/>
              </a:spcBef>
              <a:buNone/>
              <a:defRPr sz="800">
                <a:solidFill>
                  <a:srgbClr val="888888"/>
                </a:solidFill>
                <a:latin typeface="MS PGothic"/>
                <a:ea typeface="MS PGothic"/>
                <a:cs typeface="MS PGothic"/>
                <a:sym typeface="MS PGothic"/>
              </a:defRPr>
            </a:lvl2pPr>
            <a:lvl3pPr marL="0" lvl="2" indent="0" algn="r">
              <a:spcBef>
                <a:spcPts val="0"/>
              </a:spcBef>
              <a:buNone/>
              <a:defRPr sz="800">
                <a:solidFill>
                  <a:srgbClr val="888888"/>
                </a:solidFill>
                <a:latin typeface="MS PGothic"/>
                <a:ea typeface="MS PGothic"/>
                <a:cs typeface="MS PGothic"/>
                <a:sym typeface="MS PGothic"/>
              </a:defRPr>
            </a:lvl3pPr>
            <a:lvl4pPr marL="0" lvl="3" indent="0" algn="r">
              <a:spcBef>
                <a:spcPts val="0"/>
              </a:spcBef>
              <a:buNone/>
              <a:defRPr sz="800">
                <a:solidFill>
                  <a:srgbClr val="888888"/>
                </a:solidFill>
                <a:latin typeface="MS PGothic"/>
                <a:ea typeface="MS PGothic"/>
                <a:cs typeface="MS PGothic"/>
                <a:sym typeface="MS PGothic"/>
              </a:defRPr>
            </a:lvl4pPr>
            <a:lvl5pPr marL="0" lvl="4" indent="0" algn="r">
              <a:spcBef>
                <a:spcPts val="0"/>
              </a:spcBef>
              <a:buNone/>
              <a:defRPr sz="800">
                <a:solidFill>
                  <a:srgbClr val="888888"/>
                </a:solidFill>
                <a:latin typeface="MS PGothic"/>
                <a:ea typeface="MS PGothic"/>
                <a:cs typeface="MS PGothic"/>
                <a:sym typeface="MS PGothic"/>
              </a:defRPr>
            </a:lvl5pPr>
            <a:lvl6pPr marL="0" lvl="5" indent="0" algn="r">
              <a:spcBef>
                <a:spcPts val="0"/>
              </a:spcBef>
              <a:buNone/>
              <a:defRPr sz="800">
                <a:solidFill>
                  <a:srgbClr val="888888"/>
                </a:solidFill>
                <a:latin typeface="MS PGothic"/>
                <a:ea typeface="MS PGothic"/>
                <a:cs typeface="MS PGothic"/>
                <a:sym typeface="MS PGothic"/>
              </a:defRPr>
            </a:lvl6pPr>
            <a:lvl7pPr marL="0" lvl="6" indent="0" algn="r">
              <a:spcBef>
                <a:spcPts val="0"/>
              </a:spcBef>
              <a:buNone/>
              <a:defRPr sz="800">
                <a:solidFill>
                  <a:srgbClr val="888888"/>
                </a:solidFill>
                <a:latin typeface="MS PGothic"/>
                <a:ea typeface="MS PGothic"/>
                <a:cs typeface="MS PGothic"/>
                <a:sym typeface="MS PGothic"/>
              </a:defRPr>
            </a:lvl7pPr>
            <a:lvl8pPr marL="0" lvl="7" indent="0" algn="r">
              <a:spcBef>
                <a:spcPts val="0"/>
              </a:spcBef>
              <a:buNone/>
              <a:defRPr sz="800">
                <a:solidFill>
                  <a:srgbClr val="888888"/>
                </a:solidFill>
                <a:latin typeface="MS PGothic"/>
                <a:ea typeface="MS PGothic"/>
                <a:cs typeface="MS PGothic"/>
                <a:sym typeface="MS PGothic"/>
              </a:defRPr>
            </a:lvl8pPr>
            <a:lvl9pPr marL="0" lvl="8" indent="0" algn="r">
              <a:spcBef>
                <a:spcPts val="0"/>
              </a:spcBef>
              <a:buNone/>
              <a:defRPr sz="800">
                <a:solidFill>
                  <a:srgbClr val="888888"/>
                </a:solidFill>
                <a:latin typeface="MS PGothic"/>
                <a:ea typeface="MS PGothic"/>
                <a:cs typeface="MS PGothic"/>
                <a:sym typeface="MS PGothic"/>
              </a:defRPr>
            </a:lvl9pPr>
          </a:lstStyle>
          <a:p>
            <a:fld id="{00000000-1234-1234-1234-123412341234}" type="slidenum">
              <a:rPr lang="en-US" altLang="ja-JP" smtClean="0"/>
              <a:pPr/>
              <a:t>‹#›</a:t>
            </a:fld>
            <a:endParaRPr lang="ja-JP" altLang="en-US" dirty="0"/>
          </a:p>
        </p:txBody>
      </p:sp>
      <p:cxnSp>
        <p:nvCxnSpPr>
          <p:cNvPr id="65" name="Google Shape;65;p34"/>
          <p:cNvCxnSpPr/>
          <p:nvPr/>
        </p:nvCxnSpPr>
        <p:spPr>
          <a:xfrm>
            <a:off x="10352" y="632358"/>
            <a:ext cx="12192000" cy="0"/>
          </a:xfrm>
          <a:prstGeom prst="straightConnector1">
            <a:avLst/>
          </a:prstGeom>
          <a:noFill/>
          <a:ln w="28575" cap="flat" cmpd="sng">
            <a:solidFill>
              <a:schemeClr val="accent1"/>
            </a:solidFill>
            <a:prstDash val="solid"/>
            <a:miter lim="800000"/>
            <a:headEnd type="none" w="sm" len="sm"/>
            <a:tailEnd type="none" w="sm" len="sm"/>
          </a:ln>
        </p:spPr>
      </p:cxnSp>
      <p:sp>
        <p:nvSpPr>
          <p:cNvPr id="66" name="Google Shape;66;p34"/>
          <p:cNvSpPr txBox="1">
            <a:spLocks noGrp="1"/>
          </p:cNvSpPr>
          <p:nvPr>
            <p:ph type="body" idx="1"/>
          </p:nvPr>
        </p:nvSpPr>
        <p:spPr>
          <a:xfrm>
            <a:off x="838200" y="836408"/>
            <a:ext cx="10515600" cy="7430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101D32"/>
              </a:buClr>
              <a:buSzPts val="2400"/>
              <a:buNone/>
              <a:defRPr sz="2400">
                <a:solidFill>
                  <a:srgbClr val="101D32"/>
                </a:solidFill>
                <a:latin typeface="メイリオ" panose="020B0604030504040204" pitchFamily="50" charset="-128"/>
                <a:ea typeface="メイリオ" panose="020B0604030504040204" pitchFamily="50" charset="-128"/>
              </a:defRPr>
            </a:lvl1pPr>
            <a:lvl2pPr marL="914400" lvl="1" indent="-228600" algn="ctr">
              <a:lnSpc>
                <a:spcPct val="90000"/>
              </a:lnSpc>
              <a:spcBef>
                <a:spcPts val="5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67" name="Google Shape;67;p34"/>
          <p:cNvPicPr preferRelativeResize="0"/>
          <p:nvPr/>
        </p:nvPicPr>
        <p:blipFill rotWithShape="1">
          <a:blip r:embed="rId2">
            <a:alphaModFix/>
          </a:blip>
          <a:srcRect/>
          <a:stretch/>
        </p:blipFill>
        <p:spPr>
          <a:xfrm>
            <a:off x="10698002" y="165862"/>
            <a:ext cx="1341864" cy="322908"/>
          </a:xfrm>
          <a:prstGeom prst="rect">
            <a:avLst/>
          </a:prstGeom>
          <a:noFill/>
          <a:ln>
            <a:noFill/>
          </a:ln>
        </p:spPr>
      </p:pic>
    </p:spTree>
    <p:extLst>
      <p:ext uri="{BB962C8B-B14F-4D97-AF65-F5344CB8AC3E}">
        <p14:creationId xmlns:p14="http://schemas.microsoft.com/office/powerpoint/2010/main" val="32666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68"/>
        <p:cNvGrpSpPr/>
        <p:nvPr/>
      </p:nvGrpSpPr>
      <p:grpSpPr>
        <a:xfrm>
          <a:off x="0" y="0"/>
          <a:ext cx="0" cy="0"/>
          <a:chOff x="0" y="0"/>
          <a:chExt cx="0" cy="0"/>
        </a:xfrm>
      </p:grpSpPr>
      <p:sp>
        <p:nvSpPr>
          <p:cNvPr id="69" name="Google Shape;69;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S PGothic"/>
              <a:buNone/>
              <a:defRPr sz="6000">
                <a:latin typeface="メイリオ" panose="020B0604030504040204" pitchFamily="50" charset="-128"/>
                <a:ea typeface="メイリオ"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メイリオ" panose="020B0604030504040204" pitchFamily="50" charset="-128"/>
                <a:ea typeface="メイリオ" panose="020B0604030504040204" pitchFamily="50" charset="-128"/>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10986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とコンテンツ" type="obj">
  <p:cSld name="タイトルとコンテンツ">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メイリオ" panose="020B0604030504040204" pitchFamily="50" charset="-128"/>
                <a:ea typeface="メイリオ"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メイリオ" panose="020B0604030504040204" pitchFamily="50" charset="-128"/>
                <a:ea typeface="メイリオ" panose="020B0604030504040204"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7" name="Google Shape;7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56992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80"/>
        <p:cNvGrpSpPr/>
        <p:nvPr/>
      </p:nvGrpSpPr>
      <p:grpSpPr>
        <a:xfrm>
          <a:off x="0" y="0"/>
          <a:ext cx="0" cy="0"/>
          <a:chOff x="0" y="0"/>
          <a:chExt cx="0" cy="0"/>
        </a:xfrm>
      </p:grpSpPr>
      <p:sp>
        <p:nvSpPr>
          <p:cNvPr id="81" name="Google Shape;81;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MS PGothic"/>
              <a:buNone/>
              <a:defRPr sz="6000">
                <a:latin typeface="メイリオ" panose="020B0604030504040204" pitchFamily="50" charset="-128"/>
                <a:ea typeface="メイリオ"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2" name="Google Shape;82;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メイリオ" panose="020B0604030504040204" pitchFamily="50" charset="-128"/>
                <a:ea typeface="メイリオ" panose="020B0604030504040204" pitchFamily="50" charset="-128"/>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83" name="Google Shape;8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164416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S PGothic"/>
              <a:buNone/>
              <a:defRPr sz="4400" b="0" i="0" u="none" strike="noStrike" cap="none">
                <a:solidFill>
                  <a:schemeClr val="dk1"/>
                </a:solidFill>
                <a:latin typeface="MS PGothic"/>
                <a:ea typeface="MS PGothic"/>
                <a:cs typeface="MS PGothic"/>
                <a:sym typeface="MS P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S PGothic"/>
                <a:ea typeface="MS PGothic"/>
                <a:cs typeface="MS PGothic"/>
                <a:sym typeface="MS P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S PGothic"/>
                <a:ea typeface="MS PGothic"/>
                <a:cs typeface="MS PGothic"/>
                <a:sym typeface="MS P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S PGothic"/>
                <a:ea typeface="MS PGothic"/>
                <a:cs typeface="MS PGothic"/>
                <a:sym typeface="MS P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S PGothic"/>
                <a:ea typeface="MS PGothic"/>
                <a:cs typeface="MS PGothic"/>
                <a:sym typeface="MS P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S PGothic"/>
                <a:ea typeface="MS PGothic"/>
                <a:cs typeface="MS PGothic"/>
                <a:sym typeface="MS P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oto Sans"/>
                <a:ea typeface="Noto Sans"/>
                <a:cs typeface="Noto Sans"/>
                <a:sym typeface="No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oto Sans"/>
                <a:ea typeface="Noto Sans"/>
                <a:cs typeface="Noto Sans"/>
                <a:sym typeface="No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oto Sans"/>
                <a:ea typeface="Noto Sans"/>
                <a:cs typeface="Noto Sans"/>
                <a:sym typeface="No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oto Sans"/>
                <a:ea typeface="Noto Sans"/>
                <a:cs typeface="Noto Sans"/>
                <a:sym typeface="Noto Sans"/>
              </a:defRPr>
            </a:lvl9pPr>
          </a:lstStyle>
          <a:p>
            <a:endParaRPr dirty="0"/>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メイリオ" panose="020B0604030504040204" pitchFamily="50" charset="-128"/>
                <a:ea typeface="メイリオ" panose="020B0604030504040204" pitchFamily="50" charset="-128"/>
                <a:cs typeface="メイリオ" panose="020B0604030504040204" pitchFamily="50" charset="-128"/>
                <a:sym typeface="MS PGothic"/>
              </a:defRPr>
            </a:lvl1pPr>
            <a:lvl2pPr marR="0" lvl="1"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2pPr>
            <a:lvl3pPr marR="0" lvl="2"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3pPr>
            <a:lvl4pPr marR="0" lvl="3"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4pPr>
            <a:lvl5pPr marR="0" lvl="4"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5pPr>
            <a:lvl6pPr marR="0" lvl="5"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6pPr>
            <a:lvl7pPr marR="0" lvl="6"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7pPr>
            <a:lvl8pPr marR="0" lvl="7"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8pPr>
            <a:lvl9pPr marR="0" lvl="8"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9pPr>
          </a:lstStyle>
          <a:p>
            <a:endParaRPr lang="ja-JP" altLang="en-US" dirty="0"/>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メイリオ" panose="020B0604030504040204" pitchFamily="50" charset="-128"/>
                <a:ea typeface="メイリオ" panose="020B0604030504040204" pitchFamily="50" charset="-128"/>
                <a:cs typeface="メイリオ" panose="020B0604030504040204" pitchFamily="50" charset="-128"/>
                <a:sym typeface="MS PGothic"/>
              </a:defRPr>
            </a:lvl1pPr>
            <a:lvl2pPr marR="0" lvl="1"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2pPr>
            <a:lvl3pPr marR="0" lvl="2"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3pPr>
            <a:lvl4pPr marR="0" lvl="3"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4pPr>
            <a:lvl5pPr marR="0" lvl="4"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5pPr>
            <a:lvl6pPr marR="0" lvl="5"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6pPr>
            <a:lvl7pPr marR="0" lvl="6"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7pPr>
            <a:lvl8pPr marR="0" lvl="7"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8pPr>
            <a:lvl9pPr marR="0" lvl="8"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9pPr>
          </a:lstStyle>
          <a:p>
            <a:endParaRPr lang="ja-JP" altLang="en-US" dirty="0"/>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メイリオ" panose="020B0604030504040204" pitchFamily="50" charset="-128"/>
                <a:ea typeface="メイリオ" panose="020B0604030504040204" pitchFamily="50" charset="-128"/>
                <a:cs typeface="メイリオ" panose="020B0604030504040204" pitchFamily="50" charset="-128"/>
                <a:sym typeface="MS PGothic"/>
              </a:defRPr>
            </a:lvl1pPr>
            <a:lvl2pPr marL="0" marR="0" lvl="1" indent="0" algn="r" rtl="0">
              <a:spcBef>
                <a:spcPts val="0"/>
              </a:spcBef>
              <a:buNone/>
              <a:defRPr sz="1200" b="0" i="0" u="none" strike="noStrike" cap="none">
                <a:solidFill>
                  <a:srgbClr val="888888"/>
                </a:solidFill>
                <a:latin typeface="MS PGothic"/>
                <a:ea typeface="MS PGothic"/>
                <a:cs typeface="MS PGothic"/>
                <a:sym typeface="MS PGothic"/>
              </a:defRPr>
            </a:lvl2pPr>
            <a:lvl3pPr marL="0" marR="0" lvl="2" indent="0" algn="r" rtl="0">
              <a:spcBef>
                <a:spcPts val="0"/>
              </a:spcBef>
              <a:buNone/>
              <a:defRPr sz="1200" b="0" i="0" u="none" strike="noStrike" cap="none">
                <a:solidFill>
                  <a:srgbClr val="888888"/>
                </a:solidFill>
                <a:latin typeface="MS PGothic"/>
                <a:ea typeface="MS PGothic"/>
                <a:cs typeface="MS PGothic"/>
                <a:sym typeface="MS PGothic"/>
              </a:defRPr>
            </a:lvl3pPr>
            <a:lvl4pPr marL="0" marR="0" lvl="3" indent="0" algn="r" rtl="0">
              <a:spcBef>
                <a:spcPts val="0"/>
              </a:spcBef>
              <a:buNone/>
              <a:defRPr sz="1200" b="0" i="0" u="none" strike="noStrike" cap="none">
                <a:solidFill>
                  <a:srgbClr val="888888"/>
                </a:solidFill>
                <a:latin typeface="MS PGothic"/>
                <a:ea typeface="MS PGothic"/>
                <a:cs typeface="MS PGothic"/>
                <a:sym typeface="MS PGothic"/>
              </a:defRPr>
            </a:lvl4pPr>
            <a:lvl5pPr marL="0" marR="0" lvl="4" indent="0" algn="r" rtl="0">
              <a:spcBef>
                <a:spcPts val="0"/>
              </a:spcBef>
              <a:buNone/>
              <a:defRPr sz="1200" b="0" i="0" u="none" strike="noStrike" cap="none">
                <a:solidFill>
                  <a:srgbClr val="888888"/>
                </a:solidFill>
                <a:latin typeface="MS PGothic"/>
                <a:ea typeface="MS PGothic"/>
                <a:cs typeface="MS PGothic"/>
                <a:sym typeface="MS PGothic"/>
              </a:defRPr>
            </a:lvl5pPr>
            <a:lvl6pPr marL="0" marR="0" lvl="5" indent="0" algn="r" rtl="0">
              <a:spcBef>
                <a:spcPts val="0"/>
              </a:spcBef>
              <a:buNone/>
              <a:defRPr sz="1200" b="0" i="0" u="none" strike="noStrike" cap="none">
                <a:solidFill>
                  <a:srgbClr val="888888"/>
                </a:solidFill>
                <a:latin typeface="MS PGothic"/>
                <a:ea typeface="MS PGothic"/>
                <a:cs typeface="MS PGothic"/>
                <a:sym typeface="MS PGothic"/>
              </a:defRPr>
            </a:lvl6pPr>
            <a:lvl7pPr marL="0" marR="0" lvl="6" indent="0" algn="r" rtl="0">
              <a:spcBef>
                <a:spcPts val="0"/>
              </a:spcBef>
              <a:buNone/>
              <a:defRPr sz="1200" b="0" i="0" u="none" strike="noStrike" cap="none">
                <a:solidFill>
                  <a:srgbClr val="888888"/>
                </a:solidFill>
                <a:latin typeface="MS PGothic"/>
                <a:ea typeface="MS PGothic"/>
                <a:cs typeface="MS PGothic"/>
                <a:sym typeface="MS PGothic"/>
              </a:defRPr>
            </a:lvl7pPr>
            <a:lvl8pPr marL="0" marR="0" lvl="7" indent="0" algn="r" rtl="0">
              <a:spcBef>
                <a:spcPts val="0"/>
              </a:spcBef>
              <a:buNone/>
              <a:defRPr sz="1200" b="0" i="0" u="none" strike="noStrike" cap="none">
                <a:solidFill>
                  <a:srgbClr val="888888"/>
                </a:solidFill>
                <a:latin typeface="MS PGothic"/>
                <a:ea typeface="MS PGothic"/>
                <a:cs typeface="MS PGothic"/>
                <a:sym typeface="MS PGothic"/>
              </a:defRPr>
            </a:lvl8pPr>
            <a:lvl9pPr marL="0" marR="0" lvl="8" indent="0" algn="r" rtl="0">
              <a:spcBef>
                <a:spcPts val="0"/>
              </a:spcBef>
              <a:buNone/>
              <a:defRPr sz="1200" b="0" i="0" u="none" strike="noStrike" cap="none">
                <a:solidFill>
                  <a:srgbClr val="888888"/>
                </a:solidFill>
                <a:latin typeface="MS PGothic"/>
                <a:ea typeface="MS PGothic"/>
                <a:cs typeface="MS PGothic"/>
                <a:sym typeface="MS PGothic"/>
              </a:defRPr>
            </a:lvl9p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32716679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メイリオ" panose="020B0604030504040204" pitchFamily="50" charset="-128"/>
          <a:ea typeface="メイリオ" panose="020B0604030504040204"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メイリオ" panose="020B0604030504040204" pitchFamily="50" charset="-128"/>
          <a:ea typeface="メイリオ" panose="020B0604030504040204"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4"/>
          <p:cNvSpPr txBox="1">
            <a:spLocks noGrp="1"/>
          </p:cNvSpPr>
          <p:nvPr>
            <p:ph type="title"/>
          </p:nvPr>
        </p:nvSpPr>
        <p:spPr>
          <a:xfrm>
            <a:off x="97971" y="23665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Meiryo"/>
              <a:buNone/>
            </a:pPr>
            <a:r>
              <a:rPr lang="en-US" altLang="ja-JP" sz="3200" dirty="0">
                <a:sym typeface="Meiryo"/>
              </a:rPr>
              <a:t>GMO</a:t>
            </a:r>
            <a:r>
              <a:rPr lang="ja-JP" altLang="en-US" sz="3200" dirty="0">
                <a:sym typeface="Meiryo"/>
              </a:rPr>
              <a:t>サインアカウントからの</a:t>
            </a:r>
            <a:br>
              <a:rPr lang="en-US" altLang="ja-JP" sz="3200" dirty="0">
                <a:sym typeface="Meiryo"/>
              </a:rPr>
            </a:br>
            <a:r>
              <a:rPr lang="ja-JP" altLang="en-US" sz="3200" dirty="0">
                <a:sym typeface="Meiryo"/>
              </a:rPr>
              <a:t>締結証明書ダウンロードについて</a:t>
            </a:r>
            <a:endParaRPr sz="3200" dirty="0"/>
          </a:p>
        </p:txBody>
      </p:sp>
      <p:sp>
        <p:nvSpPr>
          <p:cNvPr id="449" name="Google Shape;449;p14"/>
          <p:cNvSpPr txBox="1">
            <a:spLocks noGrp="1"/>
          </p:cNvSpPr>
          <p:nvPr>
            <p:ph type="ftr" idx="11"/>
          </p:nvPr>
        </p:nvSpPr>
        <p:spPr>
          <a:xfrm>
            <a:off x="4038600" y="6608615"/>
            <a:ext cx="4114800" cy="24938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rPr>
              <a:t>© 2015-2022 GMO GlobalSign Holdings K.K.</a:t>
            </a:r>
            <a:endParaRPr kumimoji="0"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endParaRPr>
          </a:p>
        </p:txBody>
      </p:sp>
    </p:spTree>
    <p:extLst>
      <p:ext uri="{BB962C8B-B14F-4D97-AF65-F5344CB8AC3E}">
        <p14:creationId xmlns:p14="http://schemas.microsoft.com/office/powerpoint/2010/main" val="357812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9" name="Google Shape;1519;p5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800" b="0" i="0" u="none" strike="noStrike" kern="0" cap="none" spc="0" normalizeH="0" baseline="0" noProof="0">
                <a:ln>
                  <a:noFill/>
                </a:ln>
                <a:solidFill>
                  <a:srgbClr val="888888"/>
                </a:solidFill>
                <a:effectLst/>
                <a:uLnTx/>
                <a:uFillTx/>
                <a:latin typeface="メイリオ" panose="020B0604030504040204" pitchFamily="50" charset="-128"/>
                <a:ea typeface="メイリオ" panose="020B0604030504040204" pitchFamily="50" charset="-128"/>
                <a:sym typeface="MS PGothi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800" b="0" i="0" u="none" strike="noStrike" kern="0" cap="none" spc="0" normalizeH="0" baseline="0" noProof="0">
              <a:ln>
                <a:noFill/>
              </a:ln>
              <a:solidFill>
                <a:srgbClr val="888888"/>
              </a:solidFill>
              <a:effectLst/>
              <a:uLnTx/>
              <a:uFillTx/>
              <a:latin typeface="メイリオ" panose="020B0604030504040204" pitchFamily="50" charset="-128"/>
              <a:ea typeface="メイリオ" panose="020B0604030504040204" pitchFamily="50" charset="-128"/>
              <a:sym typeface="MS PGothic"/>
            </a:endParaRPr>
          </a:p>
        </p:txBody>
      </p:sp>
      <p:sp>
        <p:nvSpPr>
          <p:cNvPr id="3" name="タイトル 1">
            <a:extLst>
              <a:ext uri="{FF2B5EF4-FFF2-40B4-BE49-F238E27FC236}">
                <a16:creationId xmlns:a16="http://schemas.microsoft.com/office/drawing/2014/main" id="{0938A809-7DBB-3091-705B-7514110F1004}"/>
              </a:ext>
            </a:extLst>
          </p:cNvPr>
          <p:cNvSpPr>
            <a:spLocks noGrp="1"/>
          </p:cNvSpPr>
          <p:nvPr>
            <p:ph type="title"/>
          </p:nvPr>
        </p:nvSpPr>
        <p:spPr>
          <a:xfrm>
            <a:off x="48490" y="152431"/>
            <a:ext cx="10515600" cy="441210"/>
          </a:xfrm>
        </p:spPr>
        <p:txBody>
          <a:bodyPr>
            <a:normAutofit/>
          </a:bodyPr>
          <a:lstStyle/>
          <a:p>
            <a:r>
              <a:rPr lang="ja-JP" altLang="en-US" sz="2400" dirty="0">
                <a:sym typeface="MS PGothic"/>
              </a:rPr>
              <a:t>契約締結の流れ </a:t>
            </a:r>
            <a:r>
              <a:rPr lang="ja-JP" altLang="en-US" dirty="0"/>
              <a:t>（無料アカウントの作成）</a:t>
            </a:r>
          </a:p>
        </p:txBody>
      </p:sp>
      <p:sp>
        <p:nvSpPr>
          <p:cNvPr id="4" name="Google Shape;514;p18">
            <a:extLst>
              <a:ext uri="{FF2B5EF4-FFF2-40B4-BE49-F238E27FC236}">
                <a16:creationId xmlns:a16="http://schemas.microsoft.com/office/drawing/2014/main" id="{21B0F20E-F471-5607-4FC1-CFD09D359EDC}"/>
              </a:ext>
            </a:extLst>
          </p:cNvPr>
          <p:cNvSpPr txBox="1"/>
          <p:nvPr/>
        </p:nvSpPr>
        <p:spPr>
          <a:xfrm>
            <a:off x="3736816" y="1191685"/>
            <a:ext cx="4718367" cy="34241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ja-JP" altLang="en-US" sz="2000" b="1" kern="0" dirty="0">
                <a:solidFill>
                  <a:srgbClr val="000000"/>
                </a:solidFill>
                <a:latin typeface="メイリオ" panose="020B0604030504040204" pitchFamily="50" charset="-128"/>
                <a:ea typeface="メイリオ" panose="020B0604030504040204" pitchFamily="50" charset="-128"/>
                <a:cs typeface="Noto Sans"/>
                <a:sym typeface="Noto Sans"/>
              </a:rPr>
              <a:t>無料アカウントの作成</a:t>
            </a:r>
            <a:endParaRPr kumimoji="0" sz="2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5" name="Google Shape;458;p15">
            <a:extLst>
              <a:ext uri="{FF2B5EF4-FFF2-40B4-BE49-F238E27FC236}">
                <a16:creationId xmlns:a16="http://schemas.microsoft.com/office/drawing/2014/main" id="{9A8AF80B-2DED-CEAC-D16E-B46A7CC2268E}"/>
              </a:ext>
            </a:extLst>
          </p:cNvPr>
          <p:cNvCxnSpPr/>
          <p:nvPr/>
        </p:nvCxnSpPr>
        <p:spPr>
          <a:xfrm>
            <a:off x="4598843" y="1634873"/>
            <a:ext cx="2994314" cy="0"/>
          </a:xfrm>
          <a:prstGeom prst="straightConnector1">
            <a:avLst/>
          </a:prstGeom>
          <a:noFill/>
          <a:ln w="28575" cap="flat" cmpd="sng">
            <a:solidFill>
              <a:schemeClr val="accent1"/>
            </a:solidFill>
            <a:prstDash val="solid"/>
            <a:miter lim="800000"/>
            <a:headEnd type="none" w="sm" len="sm"/>
            <a:tailEnd type="none" w="sm" len="sm"/>
          </a:ln>
        </p:spPr>
      </p:cxnSp>
      <p:sp>
        <p:nvSpPr>
          <p:cNvPr id="8" name="Google Shape;475;p16">
            <a:extLst>
              <a:ext uri="{FF2B5EF4-FFF2-40B4-BE49-F238E27FC236}">
                <a16:creationId xmlns:a16="http://schemas.microsoft.com/office/drawing/2014/main" id="{2C48FB37-1339-0B8A-6B32-08F1BE29B1C1}"/>
              </a:ext>
            </a:extLst>
          </p:cNvPr>
          <p:cNvSpPr/>
          <p:nvPr/>
        </p:nvSpPr>
        <p:spPr>
          <a:xfrm>
            <a:off x="571688" y="2007958"/>
            <a:ext cx="5524311" cy="3317784"/>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9" name="Google Shape;476;p16">
            <a:extLst>
              <a:ext uri="{FF2B5EF4-FFF2-40B4-BE49-F238E27FC236}">
                <a16:creationId xmlns:a16="http://schemas.microsoft.com/office/drawing/2014/main" id="{79373480-9BBF-3A0E-2970-49B194E1AE1F}"/>
              </a:ext>
            </a:extLst>
          </p:cNvPr>
          <p:cNvSpPr txBox="1"/>
          <p:nvPr/>
        </p:nvSpPr>
        <p:spPr>
          <a:xfrm>
            <a:off x="2545938" y="1827248"/>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0" name="Google Shape;477;p16">
            <a:extLst>
              <a:ext uri="{FF2B5EF4-FFF2-40B4-BE49-F238E27FC236}">
                <a16:creationId xmlns:a16="http://schemas.microsoft.com/office/drawing/2014/main" id="{99A66AFD-4F6B-C2DB-5855-29FA8B274CB2}"/>
              </a:ext>
            </a:extLst>
          </p:cNvPr>
          <p:cNvCxnSpPr>
            <a:cxnSpLocks/>
            <a:stCxn id="12" idx="4"/>
            <a:endCxn id="14" idx="4"/>
          </p:cNvCxnSpPr>
          <p:nvPr/>
        </p:nvCxnSpPr>
        <p:spPr>
          <a:xfrm>
            <a:off x="990055" y="2616329"/>
            <a:ext cx="0" cy="1053595"/>
          </a:xfrm>
          <a:prstGeom prst="straightConnector1">
            <a:avLst/>
          </a:prstGeom>
          <a:noFill/>
          <a:ln w="19050" cap="flat" cmpd="sng">
            <a:solidFill>
              <a:srgbClr val="E5461B"/>
            </a:solidFill>
            <a:prstDash val="solid"/>
            <a:miter lim="800000"/>
            <a:headEnd type="none" w="sm" len="sm"/>
            <a:tailEnd type="none" w="sm" len="sm"/>
          </a:ln>
        </p:spPr>
      </p:cxnSp>
      <p:sp>
        <p:nvSpPr>
          <p:cNvPr id="11" name="Google Shape;479;p16">
            <a:extLst>
              <a:ext uri="{FF2B5EF4-FFF2-40B4-BE49-F238E27FC236}">
                <a16:creationId xmlns:a16="http://schemas.microsoft.com/office/drawing/2014/main" id="{F77764D1-CB7D-532C-F87E-838438FCDE8E}"/>
              </a:ext>
            </a:extLst>
          </p:cNvPr>
          <p:cNvSpPr txBox="1"/>
          <p:nvPr/>
        </p:nvSpPr>
        <p:spPr>
          <a:xfrm>
            <a:off x="1214120" y="2265535"/>
            <a:ext cx="4509819"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sz="14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rPr>
              <a:t>「ダウンロード」をクリックしますと、右のような画面が表示されます。</a:t>
            </a:r>
            <a:endParaRPr kumimoji="0" sz="14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2" name="Google Shape;480;p16">
            <a:extLst>
              <a:ext uri="{FF2B5EF4-FFF2-40B4-BE49-F238E27FC236}">
                <a16:creationId xmlns:a16="http://schemas.microsoft.com/office/drawing/2014/main" id="{C2864529-56EE-A23C-915E-01D75F68285F}"/>
              </a:ext>
            </a:extLst>
          </p:cNvPr>
          <p:cNvSpPr/>
          <p:nvPr/>
        </p:nvSpPr>
        <p:spPr>
          <a:xfrm>
            <a:off x="853045" y="234231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4" name="Google Shape;482;p16">
            <a:extLst>
              <a:ext uri="{FF2B5EF4-FFF2-40B4-BE49-F238E27FC236}">
                <a16:creationId xmlns:a16="http://schemas.microsoft.com/office/drawing/2014/main" id="{E61D358D-E733-8955-8C43-10FC9A0A82CA}"/>
              </a:ext>
            </a:extLst>
          </p:cNvPr>
          <p:cNvSpPr/>
          <p:nvPr/>
        </p:nvSpPr>
        <p:spPr>
          <a:xfrm>
            <a:off x="853045" y="3395905"/>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6" name="Google Shape;483;p16">
            <a:extLst>
              <a:ext uri="{FF2B5EF4-FFF2-40B4-BE49-F238E27FC236}">
                <a16:creationId xmlns:a16="http://schemas.microsoft.com/office/drawing/2014/main" id="{5FA81EA7-EF1B-BB93-D655-08602377F1F8}"/>
              </a:ext>
            </a:extLst>
          </p:cNvPr>
          <p:cNvSpPr txBox="1"/>
          <p:nvPr/>
        </p:nvSpPr>
        <p:spPr>
          <a:xfrm>
            <a:off x="1195570" y="3258868"/>
            <a:ext cx="4491886" cy="17081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sz="14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rPr>
              <a:t>画面下部の</a:t>
            </a:r>
            <a:r>
              <a:rPr kumimoji="0"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Noto Sans"/>
                <a:sym typeface="Noto Sans"/>
              </a:rPr>
              <a:t>「電子印鑑</a:t>
            </a:r>
            <a:r>
              <a:rPr kumimoji="0" lang="en-US" altLang="ja-JP"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Noto Sans"/>
                <a:sym typeface="Noto Sans"/>
              </a:rPr>
              <a:t>GMO</a:t>
            </a:r>
            <a:r>
              <a:rPr kumimoji="0"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Noto Sans"/>
                <a:sym typeface="Noto Sans"/>
              </a:rPr>
              <a:t>サインで保管」</a:t>
            </a:r>
            <a:r>
              <a:rPr kumimoji="0" lang="ja-JP" altLang="en-US" sz="14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rPr>
              <a:t>をクリックいただき、無料アカウントの作成をお願いいたします</a:t>
            </a:r>
            <a:r>
              <a:rPr kumimoji="0" lang="ja-JP" altLang="en-US" sz="14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Noto Sans"/>
                <a:sym typeface="Noto Sans"/>
              </a:rPr>
              <a:t>（契約書データと無料アカウントを紐づけて作成できるのでは、署名完了から３０日以内にアカウントを作成いただいた場合となりますのでご注意ください）</a:t>
            </a:r>
            <a:r>
              <a:rPr kumimoji="0" lang="ja-JP" altLang="en-US" sz="14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rPr>
              <a:t>。</a:t>
            </a:r>
          </a:p>
        </p:txBody>
      </p:sp>
      <p:pic>
        <p:nvPicPr>
          <p:cNvPr id="1518" name="Google Shape;1518;p52" descr="グラフィカル ユーザー インターフェイス, テキスト, アプリケーション, チャットまたはテキスト メッセージ&#10;&#10;自動的に生成された説明"/>
          <p:cNvPicPr preferRelativeResize="0"/>
          <p:nvPr/>
        </p:nvPicPr>
        <p:blipFill rotWithShape="1">
          <a:blip r:embed="rId3">
            <a:alphaModFix/>
          </a:blip>
          <a:srcRect/>
          <a:stretch/>
        </p:blipFill>
        <p:spPr>
          <a:xfrm>
            <a:off x="6422193" y="2609718"/>
            <a:ext cx="4919768" cy="2645786"/>
          </a:xfrm>
          <a:prstGeom prst="rect">
            <a:avLst/>
          </a:prstGeom>
          <a:noFill/>
          <a:ln w="9525" cap="flat" cmpd="sng">
            <a:solidFill>
              <a:schemeClr val="dk2"/>
            </a:solidFill>
            <a:prstDash val="solid"/>
            <a:round/>
            <a:headEnd type="none" w="sm" len="sm"/>
            <a:tailEnd type="none" w="sm" len="sm"/>
          </a:ln>
        </p:spPr>
      </p:pic>
      <p:sp>
        <p:nvSpPr>
          <p:cNvPr id="1526" name="Google Shape;1526;p52"/>
          <p:cNvSpPr/>
          <p:nvPr/>
        </p:nvSpPr>
        <p:spPr>
          <a:xfrm>
            <a:off x="7593157" y="4378615"/>
            <a:ext cx="2621997" cy="332175"/>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8" name="Google Shape;480;p16">
            <a:extLst>
              <a:ext uri="{FF2B5EF4-FFF2-40B4-BE49-F238E27FC236}">
                <a16:creationId xmlns:a16="http://schemas.microsoft.com/office/drawing/2014/main" id="{F02F3D58-99CF-2C28-1529-7CA4DC81C039}"/>
              </a:ext>
            </a:extLst>
          </p:cNvPr>
          <p:cNvSpPr/>
          <p:nvPr/>
        </p:nvSpPr>
        <p:spPr>
          <a:xfrm>
            <a:off x="6285183" y="2504594"/>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9" name="Google Shape;482;p16">
            <a:extLst>
              <a:ext uri="{FF2B5EF4-FFF2-40B4-BE49-F238E27FC236}">
                <a16:creationId xmlns:a16="http://schemas.microsoft.com/office/drawing/2014/main" id="{9C237AC3-BAF3-7B5F-A76B-EB6C27E98DCD}"/>
              </a:ext>
            </a:extLst>
          </p:cNvPr>
          <p:cNvSpPr/>
          <p:nvPr/>
        </p:nvSpPr>
        <p:spPr>
          <a:xfrm>
            <a:off x="7387643" y="4241605"/>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21" name="Google Shape;449;p14">
            <a:extLst>
              <a:ext uri="{FF2B5EF4-FFF2-40B4-BE49-F238E27FC236}">
                <a16:creationId xmlns:a16="http://schemas.microsoft.com/office/drawing/2014/main" id="{0F1D315D-9855-5069-AE61-A0DACD42C1F4}"/>
              </a:ext>
            </a:extLst>
          </p:cNvPr>
          <p:cNvSpPr txBox="1">
            <a:spLocks noGrp="1"/>
          </p:cNvSpPr>
          <p:nvPr>
            <p:ph type="ftr" idx="11"/>
          </p:nvPr>
        </p:nvSpPr>
        <p:spPr>
          <a:xfrm>
            <a:off x="4038600" y="6608615"/>
            <a:ext cx="4114800" cy="24938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rPr>
              <a:t>© 2015-2022 GMO GlobalSign Holdings K.K.</a:t>
            </a:r>
            <a:endParaRPr kumimoji="0"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2" name="タイトル 1">
            <a:extLst>
              <a:ext uri="{FF2B5EF4-FFF2-40B4-BE49-F238E27FC236}">
                <a16:creationId xmlns:a16="http://schemas.microsoft.com/office/drawing/2014/main" id="{B5915D43-FB0D-15FD-EE18-AC243B8E1A12}"/>
              </a:ext>
            </a:extLst>
          </p:cNvPr>
          <p:cNvSpPr>
            <a:spLocks noGrp="1"/>
          </p:cNvSpPr>
          <p:nvPr>
            <p:ph type="title"/>
          </p:nvPr>
        </p:nvSpPr>
        <p:spPr/>
        <p:txBody>
          <a:bodyPr>
            <a:normAutofit/>
          </a:bodyPr>
          <a:lstStyle/>
          <a:p>
            <a:r>
              <a:rPr lang="ja-JP" altLang="en-US" sz="2400" dirty="0">
                <a:sym typeface="MS PGothic"/>
              </a:rPr>
              <a:t>契約締結の流れ </a:t>
            </a:r>
            <a:r>
              <a:rPr lang="en-US" altLang="ja-JP" sz="2400" dirty="0">
                <a:sym typeface="MS PGothic"/>
              </a:rPr>
              <a:t>(</a:t>
            </a:r>
            <a:r>
              <a:rPr lang="ja-JP" altLang="en-US" sz="2400" b="1" dirty="0">
                <a:sym typeface="MS PGothic"/>
              </a:rPr>
              <a:t>契約締結後</a:t>
            </a:r>
            <a:r>
              <a:rPr lang="en-US" altLang="ja-JP" sz="2400" b="1" dirty="0">
                <a:sym typeface="MS PGothic"/>
              </a:rPr>
              <a:t>)</a:t>
            </a:r>
            <a:r>
              <a:rPr lang="ja-JP" altLang="en-US" sz="2400" b="1" dirty="0">
                <a:sym typeface="MS PGothic"/>
              </a:rPr>
              <a:t>　</a:t>
            </a:r>
            <a:r>
              <a:rPr lang="en-US" altLang="ja-JP" sz="2400" b="1" dirty="0">
                <a:solidFill>
                  <a:srgbClr val="FF0000"/>
                </a:solidFill>
                <a:sym typeface="MS PGothic"/>
              </a:rPr>
              <a:t>GMO</a:t>
            </a:r>
            <a:r>
              <a:rPr lang="ja-JP" altLang="en-US" sz="2400" b="1" dirty="0">
                <a:solidFill>
                  <a:srgbClr val="FF0000"/>
                </a:solidFill>
                <a:sym typeface="MS PGothic"/>
              </a:rPr>
              <a:t>サインのアカウントをお持ちの場合</a:t>
            </a:r>
            <a:endParaRPr lang="ja-JP" altLang="en-US" dirty="0">
              <a:solidFill>
                <a:srgbClr val="FF0000"/>
              </a:solidFill>
            </a:endParaRPr>
          </a:p>
        </p:txBody>
      </p:sp>
      <p:sp>
        <p:nvSpPr>
          <p:cNvPr id="1504" name="Google Shape;1504;p5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800" b="0" i="0" u="none" strike="noStrike" kern="0" cap="none" spc="0" normalizeH="0" baseline="0" noProof="0">
                <a:ln>
                  <a:noFill/>
                </a:ln>
                <a:solidFill>
                  <a:srgbClr val="888888"/>
                </a:solidFill>
                <a:effectLst/>
                <a:uLnTx/>
                <a:uFillTx/>
                <a:latin typeface="メイリオ" panose="020B0604030504040204" pitchFamily="50" charset="-128"/>
                <a:ea typeface="メイリオ" panose="020B0604030504040204" pitchFamily="50" charset="-128"/>
                <a:cs typeface="Noto Sans"/>
                <a:sym typeface="No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800" b="0" i="0" u="none" strike="noStrike" kern="0" cap="none" spc="0" normalizeH="0" baseline="0" noProof="0" dirty="0">
              <a:ln>
                <a:noFill/>
              </a:ln>
              <a:solidFill>
                <a:srgbClr val="888888"/>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7" name="Google Shape;449;p14">
            <a:extLst>
              <a:ext uri="{FF2B5EF4-FFF2-40B4-BE49-F238E27FC236}">
                <a16:creationId xmlns:a16="http://schemas.microsoft.com/office/drawing/2014/main" id="{87F1EF24-F28E-28BE-D19A-DC13BCDCFE85}"/>
              </a:ext>
            </a:extLst>
          </p:cNvPr>
          <p:cNvSpPr txBox="1">
            <a:spLocks noGrp="1"/>
          </p:cNvSpPr>
          <p:nvPr>
            <p:ph type="ftr" idx="11"/>
          </p:nvPr>
        </p:nvSpPr>
        <p:spPr>
          <a:xfrm>
            <a:off x="4038600" y="6608615"/>
            <a:ext cx="4114800" cy="24938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rPr>
              <a:t>© 2015-2022 GMO GlobalSign Holdings K.K.</a:t>
            </a:r>
            <a:endParaRPr kumimoji="0"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1" name="Google Shape;1295;p51">
            <a:extLst>
              <a:ext uri="{FF2B5EF4-FFF2-40B4-BE49-F238E27FC236}">
                <a16:creationId xmlns:a16="http://schemas.microsoft.com/office/drawing/2014/main" id="{AD9CA7CE-C467-4A5D-7C38-D04B379B7E95}"/>
              </a:ext>
            </a:extLst>
          </p:cNvPr>
          <p:cNvSpPr txBox="1"/>
          <p:nvPr/>
        </p:nvSpPr>
        <p:spPr>
          <a:xfrm>
            <a:off x="2522739" y="787083"/>
            <a:ext cx="7146521" cy="34241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en-US" altLang="ja-JP" sz="2000" b="1" i="0" u="none" strike="noStrike" kern="0" cap="none" spc="0" normalizeH="0" baseline="0" noProof="0" dirty="0">
                <a:ln>
                  <a:noFill/>
                </a:ln>
                <a:solidFill>
                  <a:srgbClr val="000000"/>
                </a:solidFill>
                <a:effectLst/>
                <a:uLnTx/>
                <a:uFillTx/>
                <a:latin typeface="メイリオ"/>
                <a:ea typeface="メイリオ"/>
                <a:cs typeface="Arial"/>
                <a:sym typeface="Noto Sans"/>
              </a:rPr>
              <a:t>GMO</a:t>
            </a:r>
            <a:r>
              <a:rPr kumimoji="0" lang="ja-JP" altLang="en-US" sz="2000" b="1" i="0" u="none" strike="noStrike" kern="0" cap="none" spc="0" normalizeH="0" baseline="0" noProof="0" dirty="0">
                <a:ln>
                  <a:noFill/>
                </a:ln>
                <a:solidFill>
                  <a:srgbClr val="000000"/>
                </a:solidFill>
                <a:effectLst/>
                <a:uLnTx/>
                <a:uFillTx/>
                <a:latin typeface="メイリオ"/>
                <a:ea typeface="メイリオ"/>
                <a:cs typeface="Arial"/>
                <a:sym typeface="Noto Sans"/>
              </a:rPr>
              <a:t>サイン内から締結済み契約書の確認方法</a:t>
            </a:r>
            <a:endParaRPr kumimoji="0" sz="1800" b="0" i="0" u="none" strike="noStrike" kern="0" cap="none" spc="0" normalizeH="0" baseline="0" noProof="0" dirty="0">
              <a:ln>
                <a:noFill/>
              </a:ln>
              <a:solidFill>
                <a:srgbClr val="000000"/>
              </a:solidFill>
              <a:effectLst/>
              <a:uLnTx/>
              <a:uFillTx/>
              <a:latin typeface="メイリオ"/>
              <a:ea typeface="メイリオ"/>
              <a:cs typeface="Arial"/>
              <a:sym typeface="Noto Sans"/>
            </a:endParaRPr>
          </a:p>
          <a:p>
            <a:pPr marL="0" marR="0" lvl="0" indent="0" algn="ctr" defTabSz="914400" rtl="0" eaLnBrk="1" fontAlgn="auto" latinLnBrk="0" hangingPunct="1">
              <a:lnSpc>
                <a:spcPct val="110000"/>
              </a:lnSpc>
              <a:spcBef>
                <a:spcPts val="400"/>
              </a:spcBef>
              <a:spcAft>
                <a:spcPts val="0"/>
              </a:spcAft>
              <a:buClr>
                <a:srgbClr val="000000"/>
              </a:buClr>
              <a:buSzPts val="1600"/>
              <a:buFont typeface="Arial"/>
              <a:buNone/>
              <a:tabLst/>
              <a:defRPr/>
            </a:pPr>
            <a:endParaRPr kumimoji="0" sz="20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a:p>
            <a:pPr marL="0" marR="0" lvl="0" indent="0" algn="ctr" defTabSz="914400" rtl="0" eaLnBrk="1" fontAlgn="auto" latinLnBrk="0" hangingPunct="1">
              <a:lnSpc>
                <a:spcPct val="110000"/>
              </a:lnSpc>
              <a:spcBef>
                <a:spcPts val="400"/>
              </a:spcBef>
              <a:spcAft>
                <a:spcPts val="0"/>
              </a:spcAft>
              <a:buClr>
                <a:srgbClr val="000000"/>
              </a:buClr>
              <a:buSzPts val="1600"/>
              <a:buFont typeface="Arial"/>
              <a:buNone/>
              <a:tabLst/>
              <a:defRPr/>
            </a:pPr>
            <a:endParaRPr kumimoji="0" sz="20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p:txBody>
      </p:sp>
      <p:cxnSp>
        <p:nvCxnSpPr>
          <p:cNvPr id="12" name="Google Shape;1296;p51">
            <a:extLst>
              <a:ext uri="{FF2B5EF4-FFF2-40B4-BE49-F238E27FC236}">
                <a16:creationId xmlns:a16="http://schemas.microsoft.com/office/drawing/2014/main" id="{08DB609F-1A89-991D-2A88-CA167319F05A}"/>
              </a:ext>
            </a:extLst>
          </p:cNvPr>
          <p:cNvCxnSpPr>
            <a:cxnSpLocks/>
          </p:cNvCxnSpPr>
          <p:nvPr/>
        </p:nvCxnSpPr>
        <p:spPr>
          <a:xfrm>
            <a:off x="3205621" y="1221611"/>
            <a:ext cx="5809130" cy="0"/>
          </a:xfrm>
          <a:prstGeom prst="straightConnector1">
            <a:avLst/>
          </a:prstGeom>
          <a:noFill/>
          <a:ln w="28575" cap="flat" cmpd="sng">
            <a:solidFill>
              <a:schemeClr val="accent1"/>
            </a:solidFill>
            <a:prstDash val="solid"/>
            <a:miter lim="800000"/>
            <a:headEnd type="none" w="sm" len="sm"/>
            <a:tailEnd type="none" w="sm" len="sm"/>
          </a:ln>
        </p:spPr>
      </p:cxnSp>
      <p:pic>
        <p:nvPicPr>
          <p:cNvPr id="13" name="Google Shape;174;p4">
            <a:extLst>
              <a:ext uri="{FF2B5EF4-FFF2-40B4-BE49-F238E27FC236}">
                <a16:creationId xmlns:a16="http://schemas.microsoft.com/office/drawing/2014/main" id="{DDE5A8EC-D83F-6CE6-C10C-1140A1BEF755}"/>
              </a:ext>
            </a:extLst>
          </p:cNvPr>
          <p:cNvPicPr preferRelativeResize="0"/>
          <p:nvPr/>
        </p:nvPicPr>
        <p:blipFill>
          <a:blip r:embed="rId3"/>
          <a:stretch>
            <a:fillRect/>
          </a:stretch>
        </p:blipFill>
        <p:spPr>
          <a:xfrm>
            <a:off x="2338129" y="1876338"/>
            <a:ext cx="7544115" cy="3055868"/>
          </a:xfrm>
          <a:prstGeom prst="rect">
            <a:avLst/>
          </a:prstGeom>
          <a:noFill/>
          <a:ln w="9525" cap="flat" cmpd="sng">
            <a:solidFill>
              <a:schemeClr val="dk1"/>
            </a:solidFill>
            <a:prstDash val="solid"/>
            <a:round/>
            <a:headEnd type="none" w="sm" len="sm"/>
            <a:tailEnd type="none" w="sm" len="sm"/>
          </a:ln>
        </p:spPr>
      </p:pic>
      <p:sp>
        <p:nvSpPr>
          <p:cNvPr id="18" name="Google Shape;177;p4">
            <a:extLst>
              <a:ext uri="{FF2B5EF4-FFF2-40B4-BE49-F238E27FC236}">
                <a16:creationId xmlns:a16="http://schemas.microsoft.com/office/drawing/2014/main" id="{C7B3CA4B-DE6C-5DF9-4D67-35A90D3FB400}"/>
              </a:ext>
            </a:extLst>
          </p:cNvPr>
          <p:cNvSpPr/>
          <p:nvPr/>
        </p:nvSpPr>
        <p:spPr>
          <a:xfrm>
            <a:off x="2338128" y="2934978"/>
            <a:ext cx="1492518" cy="335243"/>
          </a:xfrm>
          <a:prstGeom prst="roundRect">
            <a:avLst>
              <a:gd name="adj" fmla="val 8164"/>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513"/>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9" name="Google Shape;1259;p49">
            <a:extLst>
              <a:ext uri="{FF2B5EF4-FFF2-40B4-BE49-F238E27FC236}">
                <a16:creationId xmlns:a16="http://schemas.microsoft.com/office/drawing/2014/main" id="{52F1575C-8815-42AE-72A6-DB1A8B79B44F}"/>
              </a:ext>
            </a:extLst>
          </p:cNvPr>
          <p:cNvSpPr/>
          <p:nvPr/>
        </p:nvSpPr>
        <p:spPr>
          <a:xfrm>
            <a:off x="2702349" y="5261497"/>
            <a:ext cx="6787304" cy="746317"/>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513"/>
              <a:buFont typeface="Arial"/>
              <a:buNone/>
              <a:tabLst/>
              <a:defRPr/>
            </a:pPr>
            <a:endParaRPr kumimoji="0" sz="1100" b="0" i="0" u="none" strike="noStrike" kern="0" cap="none" spc="0" normalizeH="0" baseline="0" noProof="0" dirty="0">
              <a:ln>
                <a:noFill/>
              </a:ln>
              <a:solidFill>
                <a:srgbClr val="FFFFFF"/>
              </a:solidFill>
              <a:effectLst/>
              <a:uLnTx/>
              <a:uFillTx/>
              <a:latin typeface="メイリオ"/>
              <a:ea typeface="メイリオ"/>
              <a:cs typeface="Arial"/>
              <a:sym typeface="Noto Sans"/>
            </a:endParaRPr>
          </a:p>
        </p:txBody>
      </p:sp>
      <p:sp>
        <p:nvSpPr>
          <p:cNvPr id="20" name="テキスト ボックス 25">
            <a:extLst>
              <a:ext uri="{FF2B5EF4-FFF2-40B4-BE49-F238E27FC236}">
                <a16:creationId xmlns:a16="http://schemas.microsoft.com/office/drawing/2014/main" id="{B95289B3-2F8C-5956-3C6E-CF9671CD4CB7}"/>
              </a:ext>
            </a:extLst>
          </p:cNvPr>
          <p:cNvSpPr txBox="1"/>
          <p:nvPr/>
        </p:nvSpPr>
        <p:spPr>
          <a:xfrm>
            <a:off x="3128315" y="5445725"/>
            <a:ext cx="6361338" cy="38856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dirty="0">
                <a:ln>
                  <a:noFill/>
                </a:ln>
                <a:solidFill>
                  <a:srgbClr val="000000"/>
                </a:solidFill>
                <a:effectLst/>
                <a:uLnTx/>
                <a:uFillTx/>
                <a:latin typeface="メイリオ"/>
                <a:ea typeface="メイリオ"/>
                <a:cs typeface="Noto Sans"/>
                <a:sym typeface="Noto Sans"/>
              </a:rPr>
              <a:t>GMO</a:t>
            </a:r>
            <a:r>
              <a:rPr kumimoji="0" lang="ja-JP" altLang="en-US" sz="1400" b="1" i="0" u="none" strike="noStrike" kern="0" cap="none" spc="0" normalizeH="0" baseline="0" noProof="0" dirty="0">
                <a:ln>
                  <a:noFill/>
                </a:ln>
                <a:solidFill>
                  <a:srgbClr val="000000"/>
                </a:solidFill>
                <a:effectLst/>
                <a:uLnTx/>
                <a:uFillTx/>
                <a:latin typeface="メイリオ"/>
                <a:ea typeface="メイリオ"/>
                <a:cs typeface="Noto Sans"/>
                <a:sym typeface="Noto Sans"/>
              </a:rPr>
              <a:t>サインにログインし、左側メニューの「文書管理」をクリックします。</a:t>
            </a:r>
            <a:endParaRPr kumimoji="0" lang="en-US" altLang="ja-JP" sz="1400" b="1" i="0" u="none" strike="noStrike" kern="0" cap="none" spc="0" normalizeH="0" baseline="0" noProof="0" dirty="0">
              <a:ln>
                <a:noFill/>
              </a:ln>
              <a:solidFill>
                <a:srgbClr val="000000"/>
              </a:solidFill>
              <a:effectLst/>
              <a:uLnTx/>
              <a:uFillTx/>
              <a:latin typeface="メイリオ"/>
              <a:ea typeface="メイリオ"/>
              <a:cs typeface="Noto Sans"/>
              <a:sym typeface="Noto Sans"/>
            </a:endParaRPr>
          </a:p>
        </p:txBody>
      </p:sp>
      <p:sp>
        <p:nvSpPr>
          <p:cNvPr id="21" name="Google Shape;480;p16">
            <a:extLst>
              <a:ext uri="{FF2B5EF4-FFF2-40B4-BE49-F238E27FC236}">
                <a16:creationId xmlns:a16="http://schemas.microsoft.com/office/drawing/2014/main" id="{80E84003-CA1C-FC2F-2564-99ABA80EF134}"/>
              </a:ext>
            </a:extLst>
          </p:cNvPr>
          <p:cNvSpPr/>
          <p:nvPr/>
        </p:nvSpPr>
        <p:spPr>
          <a:xfrm>
            <a:off x="2200509" y="2797968"/>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22" name="Google Shape;480;p16">
            <a:extLst>
              <a:ext uri="{FF2B5EF4-FFF2-40B4-BE49-F238E27FC236}">
                <a16:creationId xmlns:a16="http://schemas.microsoft.com/office/drawing/2014/main" id="{D85A5CD1-BDCE-3A73-34A3-15234711E620}"/>
              </a:ext>
            </a:extLst>
          </p:cNvPr>
          <p:cNvSpPr/>
          <p:nvPr/>
        </p:nvSpPr>
        <p:spPr>
          <a:xfrm>
            <a:off x="2854295" y="5525508"/>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a:ea typeface="メイリオ"/>
                <a:cs typeface="Arial"/>
                <a:sym typeface="Noto Sans"/>
              </a:rPr>
              <a:t>1</a:t>
            </a:r>
            <a:endParaRPr kumimoji="0" sz="1400" b="0" i="0" u="none" strike="noStrike" kern="0" cap="none" spc="0" normalizeH="0" baseline="0" noProof="0" dirty="0">
              <a:ln>
                <a:noFill/>
              </a:ln>
              <a:solidFill>
                <a:srgbClr val="FFFFFF"/>
              </a:solidFill>
              <a:effectLst/>
              <a:uLnTx/>
              <a:uFillTx/>
              <a:latin typeface="メイリオ"/>
              <a:ea typeface="メイリオ"/>
              <a:cs typeface="Arial"/>
              <a:sym typeface="Noto Sans"/>
            </a:endParaRPr>
          </a:p>
        </p:txBody>
      </p:sp>
    </p:spTree>
    <p:extLst>
      <p:ext uri="{BB962C8B-B14F-4D97-AF65-F5344CB8AC3E}">
        <p14:creationId xmlns:p14="http://schemas.microsoft.com/office/powerpoint/2010/main" val="124730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2" name="タイトル 1">
            <a:extLst>
              <a:ext uri="{FF2B5EF4-FFF2-40B4-BE49-F238E27FC236}">
                <a16:creationId xmlns:a16="http://schemas.microsoft.com/office/drawing/2014/main" id="{B5915D43-FB0D-15FD-EE18-AC243B8E1A12}"/>
              </a:ext>
            </a:extLst>
          </p:cNvPr>
          <p:cNvSpPr>
            <a:spLocks noGrp="1"/>
          </p:cNvSpPr>
          <p:nvPr>
            <p:ph type="title"/>
          </p:nvPr>
        </p:nvSpPr>
        <p:spPr/>
        <p:txBody>
          <a:bodyPr>
            <a:normAutofit/>
          </a:bodyPr>
          <a:lstStyle/>
          <a:p>
            <a:r>
              <a:rPr lang="ja-JP" altLang="en-US" sz="2400" dirty="0">
                <a:sym typeface="MS PGothic"/>
              </a:rPr>
              <a:t>契約締結の流れ </a:t>
            </a:r>
            <a:r>
              <a:rPr lang="en-US" altLang="ja-JP" sz="2400" dirty="0">
                <a:sym typeface="MS PGothic"/>
              </a:rPr>
              <a:t>(</a:t>
            </a:r>
            <a:r>
              <a:rPr lang="ja-JP" altLang="en-US" sz="2400" b="1" dirty="0">
                <a:sym typeface="MS PGothic"/>
              </a:rPr>
              <a:t>契約締結後</a:t>
            </a:r>
            <a:r>
              <a:rPr lang="en-US" altLang="ja-JP" sz="2400" b="1" dirty="0">
                <a:sym typeface="MS PGothic"/>
              </a:rPr>
              <a:t>)</a:t>
            </a:r>
            <a:r>
              <a:rPr lang="ja-JP" altLang="en-US" sz="2400" b="1" dirty="0">
                <a:sym typeface="MS PGothic"/>
              </a:rPr>
              <a:t>　</a:t>
            </a:r>
            <a:r>
              <a:rPr lang="en-US" altLang="ja-JP" sz="2400" b="1" dirty="0">
                <a:solidFill>
                  <a:srgbClr val="FF0000"/>
                </a:solidFill>
                <a:sym typeface="MS PGothic"/>
              </a:rPr>
              <a:t> GMO</a:t>
            </a:r>
            <a:r>
              <a:rPr lang="ja-JP" altLang="en-US" sz="2400" b="1" dirty="0">
                <a:solidFill>
                  <a:srgbClr val="FF0000"/>
                </a:solidFill>
                <a:sym typeface="MS PGothic"/>
              </a:rPr>
              <a:t>サインのアカウントをお持ちの場合</a:t>
            </a:r>
            <a:endParaRPr lang="ja-JP" altLang="en-US" dirty="0"/>
          </a:p>
        </p:txBody>
      </p:sp>
      <p:sp>
        <p:nvSpPr>
          <p:cNvPr id="1504" name="Google Shape;1504;p5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800" b="0" i="0" u="none" strike="noStrike" kern="0" cap="none" spc="0" normalizeH="0" baseline="0" noProof="0">
                <a:ln>
                  <a:noFill/>
                </a:ln>
                <a:solidFill>
                  <a:srgbClr val="888888"/>
                </a:solidFill>
                <a:effectLst/>
                <a:uLnTx/>
                <a:uFillTx/>
                <a:latin typeface="メイリオ" panose="020B0604030504040204" pitchFamily="50" charset="-128"/>
                <a:ea typeface="メイリオ" panose="020B0604030504040204" pitchFamily="50" charset="-128"/>
                <a:cs typeface="Noto Sans"/>
                <a:sym typeface="No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800" b="0" i="0" u="none" strike="noStrike" kern="0" cap="none" spc="0" normalizeH="0" baseline="0" noProof="0" dirty="0">
              <a:ln>
                <a:noFill/>
              </a:ln>
              <a:solidFill>
                <a:srgbClr val="888888"/>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7" name="Google Shape;449;p14">
            <a:extLst>
              <a:ext uri="{FF2B5EF4-FFF2-40B4-BE49-F238E27FC236}">
                <a16:creationId xmlns:a16="http://schemas.microsoft.com/office/drawing/2014/main" id="{87F1EF24-F28E-28BE-D19A-DC13BCDCFE85}"/>
              </a:ext>
            </a:extLst>
          </p:cNvPr>
          <p:cNvSpPr txBox="1">
            <a:spLocks noGrp="1"/>
          </p:cNvSpPr>
          <p:nvPr>
            <p:ph type="ftr" idx="11"/>
          </p:nvPr>
        </p:nvSpPr>
        <p:spPr>
          <a:xfrm>
            <a:off x="4038600" y="6608615"/>
            <a:ext cx="4114800" cy="24938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rPr>
              <a:t>© 2015-2022 GMO GlobalSign Holdings K.K.</a:t>
            </a:r>
            <a:endParaRPr kumimoji="0"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1" name="Google Shape;1295;p51">
            <a:extLst>
              <a:ext uri="{FF2B5EF4-FFF2-40B4-BE49-F238E27FC236}">
                <a16:creationId xmlns:a16="http://schemas.microsoft.com/office/drawing/2014/main" id="{732ABE9A-A414-9ED0-CD59-35E5B917A88E}"/>
              </a:ext>
            </a:extLst>
          </p:cNvPr>
          <p:cNvSpPr txBox="1"/>
          <p:nvPr/>
        </p:nvSpPr>
        <p:spPr>
          <a:xfrm>
            <a:off x="2522739" y="787083"/>
            <a:ext cx="7146521" cy="34241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en-US" altLang="ja-JP" sz="2000" b="1" i="0" u="none" strike="noStrike" kern="0" cap="none" spc="0" normalizeH="0" baseline="0" noProof="0" dirty="0">
                <a:ln>
                  <a:noFill/>
                </a:ln>
                <a:solidFill>
                  <a:srgbClr val="000000"/>
                </a:solidFill>
                <a:effectLst/>
                <a:uLnTx/>
                <a:uFillTx/>
                <a:latin typeface="メイリオ"/>
                <a:ea typeface="メイリオ"/>
                <a:cs typeface="Arial"/>
                <a:sym typeface="Noto Sans"/>
              </a:rPr>
              <a:t>GMO</a:t>
            </a:r>
            <a:r>
              <a:rPr kumimoji="0" lang="ja-JP" altLang="en-US" sz="2000" b="1" i="0" u="none" strike="noStrike" kern="0" cap="none" spc="0" normalizeH="0" baseline="0" noProof="0" dirty="0">
                <a:ln>
                  <a:noFill/>
                </a:ln>
                <a:solidFill>
                  <a:srgbClr val="000000"/>
                </a:solidFill>
                <a:effectLst/>
                <a:uLnTx/>
                <a:uFillTx/>
                <a:latin typeface="メイリオ"/>
                <a:ea typeface="メイリオ"/>
                <a:cs typeface="Arial"/>
                <a:sym typeface="Noto Sans"/>
              </a:rPr>
              <a:t>サイン内から締結済み契約書のプレビュー方法</a:t>
            </a:r>
            <a:endParaRPr kumimoji="0" sz="1800" b="0" i="0" u="none" strike="noStrike" kern="0" cap="none" spc="0" normalizeH="0" baseline="0" noProof="0" dirty="0">
              <a:ln>
                <a:noFill/>
              </a:ln>
              <a:solidFill>
                <a:srgbClr val="000000"/>
              </a:solidFill>
              <a:effectLst/>
              <a:uLnTx/>
              <a:uFillTx/>
              <a:latin typeface="メイリオ"/>
              <a:ea typeface="メイリオ"/>
              <a:cs typeface="Arial"/>
              <a:sym typeface="Noto Sans"/>
            </a:endParaRPr>
          </a:p>
          <a:p>
            <a:pPr marL="0" marR="0" lvl="0" indent="0" algn="ctr" defTabSz="914400" rtl="0" eaLnBrk="1" fontAlgn="auto" latinLnBrk="0" hangingPunct="1">
              <a:lnSpc>
                <a:spcPct val="110000"/>
              </a:lnSpc>
              <a:spcBef>
                <a:spcPts val="400"/>
              </a:spcBef>
              <a:spcAft>
                <a:spcPts val="0"/>
              </a:spcAft>
              <a:buClr>
                <a:srgbClr val="000000"/>
              </a:buClr>
              <a:buSzPts val="1600"/>
              <a:buFont typeface="Arial"/>
              <a:buNone/>
              <a:tabLst/>
              <a:defRPr/>
            </a:pPr>
            <a:endParaRPr kumimoji="0" sz="20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a:p>
            <a:pPr marL="0" marR="0" lvl="0" indent="0" algn="ctr" defTabSz="914400" rtl="0" eaLnBrk="1" fontAlgn="auto" latinLnBrk="0" hangingPunct="1">
              <a:lnSpc>
                <a:spcPct val="110000"/>
              </a:lnSpc>
              <a:spcBef>
                <a:spcPts val="400"/>
              </a:spcBef>
              <a:spcAft>
                <a:spcPts val="0"/>
              </a:spcAft>
              <a:buClr>
                <a:srgbClr val="000000"/>
              </a:buClr>
              <a:buSzPts val="1600"/>
              <a:buFont typeface="Arial"/>
              <a:buNone/>
              <a:tabLst/>
              <a:defRPr/>
            </a:pPr>
            <a:endParaRPr kumimoji="0" sz="20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p:txBody>
      </p:sp>
      <p:cxnSp>
        <p:nvCxnSpPr>
          <p:cNvPr id="12" name="Google Shape;1296;p51">
            <a:extLst>
              <a:ext uri="{FF2B5EF4-FFF2-40B4-BE49-F238E27FC236}">
                <a16:creationId xmlns:a16="http://schemas.microsoft.com/office/drawing/2014/main" id="{56EB0651-81A0-31FC-201E-ACCDE5D3C0D4}"/>
              </a:ext>
            </a:extLst>
          </p:cNvPr>
          <p:cNvCxnSpPr>
            <a:cxnSpLocks/>
          </p:cNvCxnSpPr>
          <p:nvPr/>
        </p:nvCxnSpPr>
        <p:spPr>
          <a:xfrm>
            <a:off x="3205621" y="1221611"/>
            <a:ext cx="5809130" cy="0"/>
          </a:xfrm>
          <a:prstGeom prst="straightConnector1">
            <a:avLst/>
          </a:prstGeom>
          <a:noFill/>
          <a:ln w="28575" cap="flat" cmpd="sng">
            <a:solidFill>
              <a:schemeClr val="accent1"/>
            </a:solidFill>
            <a:prstDash val="solid"/>
            <a:miter lim="800000"/>
            <a:headEnd type="none" w="sm" len="sm"/>
            <a:tailEnd type="none" w="sm" len="sm"/>
          </a:ln>
        </p:spPr>
      </p:cxnSp>
      <p:pic>
        <p:nvPicPr>
          <p:cNvPr id="1026" name="Picture 2">
            <a:extLst>
              <a:ext uri="{FF2B5EF4-FFF2-40B4-BE49-F238E27FC236}">
                <a16:creationId xmlns:a16="http://schemas.microsoft.com/office/drawing/2014/main" id="{DF5DD0DF-CBF9-0DD5-D9A1-2EA8B294B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50" y="2046124"/>
            <a:ext cx="5322842" cy="14805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F4A6C21-7DDE-105B-95C2-07BEA6C7D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9" y="1855695"/>
            <a:ext cx="5283980" cy="4028732"/>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259;p49">
            <a:extLst>
              <a:ext uri="{FF2B5EF4-FFF2-40B4-BE49-F238E27FC236}">
                <a16:creationId xmlns:a16="http://schemas.microsoft.com/office/drawing/2014/main" id="{8AEF15E7-BD50-F818-A55C-54D57B3F05D8}"/>
              </a:ext>
            </a:extLst>
          </p:cNvPr>
          <p:cNvSpPr/>
          <p:nvPr/>
        </p:nvSpPr>
        <p:spPr>
          <a:xfrm>
            <a:off x="366015" y="4122355"/>
            <a:ext cx="5283979" cy="1480585"/>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513"/>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pic>
        <p:nvPicPr>
          <p:cNvPr id="18" name="Google Shape;639;p15" descr="右矢印 枠線">
            <a:extLst>
              <a:ext uri="{FF2B5EF4-FFF2-40B4-BE49-F238E27FC236}">
                <a16:creationId xmlns:a16="http://schemas.microsoft.com/office/drawing/2014/main" id="{74CF8C63-2334-02D5-23B6-EDCD71DCB54B}"/>
              </a:ext>
            </a:extLst>
          </p:cNvPr>
          <p:cNvPicPr preferRelativeResize="0"/>
          <p:nvPr/>
        </p:nvPicPr>
        <p:blipFill>
          <a:blip r:embed="rId5"/>
          <a:stretch>
            <a:fillRect/>
          </a:stretch>
        </p:blipFill>
        <p:spPr>
          <a:xfrm>
            <a:off x="5713401" y="2469464"/>
            <a:ext cx="765196" cy="633904"/>
          </a:xfrm>
          <a:prstGeom prst="rect">
            <a:avLst/>
          </a:prstGeom>
          <a:noFill/>
          <a:ln>
            <a:noFill/>
          </a:ln>
        </p:spPr>
      </p:pic>
      <p:sp>
        <p:nvSpPr>
          <p:cNvPr id="19" name="テキスト ボックス 6">
            <a:extLst>
              <a:ext uri="{FF2B5EF4-FFF2-40B4-BE49-F238E27FC236}">
                <a16:creationId xmlns:a16="http://schemas.microsoft.com/office/drawing/2014/main" id="{C7899504-45A2-3759-D4C5-E30D765E339F}"/>
              </a:ext>
            </a:extLst>
          </p:cNvPr>
          <p:cNvSpPr txBox="1"/>
          <p:nvPr/>
        </p:nvSpPr>
        <p:spPr>
          <a:xfrm>
            <a:off x="734632" y="4322616"/>
            <a:ext cx="4357321" cy="103489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kumimoji="0" lang="ja-JP" altLang="en-US" sz="1400" b="1" i="0" u="none" strike="noStrike" kern="0" cap="none" spc="0" normalizeH="0" baseline="0" noProof="0" dirty="0">
                <a:ln>
                  <a:noFill/>
                </a:ln>
                <a:solidFill>
                  <a:srgbClr val="000000"/>
                </a:solidFill>
                <a:effectLst/>
                <a:uLnTx/>
                <a:uFillTx/>
                <a:latin typeface="メイリオ"/>
                <a:ea typeface="メイリオ"/>
                <a:cs typeface="Arial"/>
                <a:sym typeface="Noto Sans"/>
              </a:rPr>
              <a:t>文書管理メニューから、該当文書のプレビューアイコンをクリックすると、文書のプレビューを画面上に表示することが可能です。</a:t>
            </a:r>
            <a:endParaRPr kumimoji="0" lang="en-US" altLang="ja-JP" sz="14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p:txBody>
      </p:sp>
    </p:spTree>
    <p:extLst>
      <p:ext uri="{BB962C8B-B14F-4D97-AF65-F5344CB8AC3E}">
        <p14:creationId xmlns:p14="http://schemas.microsoft.com/office/powerpoint/2010/main" val="2466536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2" name="タイトル 1">
            <a:extLst>
              <a:ext uri="{FF2B5EF4-FFF2-40B4-BE49-F238E27FC236}">
                <a16:creationId xmlns:a16="http://schemas.microsoft.com/office/drawing/2014/main" id="{B5915D43-FB0D-15FD-EE18-AC243B8E1A12}"/>
              </a:ext>
            </a:extLst>
          </p:cNvPr>
          <p:cNvSpPr>
            <a:spLocks noGrp="1"/>
          </p:cNvSpPr>
          <p:nvPr>
            <p:ph type="title"/>
          </p:nvPr>
        </p:nvSpPr>
        <p:spPr/>
        <p:txBody>
          <a:bodyPr>
            <a:normAutofit/>
          </a:bodyPr>
          <a:lstStyle/>
          <a:p>
            <a:r>
              <a:rPr lang="ja-JP" altLang="en-US" sz="2400" dirty="0">
                <a:sym typeface="MS PGothic"/>
              </a:rPr>
              <a:t>契約締結の流れ </a:t>
            </a:r>
            <a:r>
              <a:rPr lang="en-US" altLang="ja-JP" sz="2400" dirty="0">
                <a:sym typeface="MS PGothic"/>
              </a:rPr>
              <a:t>(</a:t>
            </a:r>
            <a:r>
              <a:rPr lang="ja-JP" altLang="en-US" sz="2400" b="1" dirty="0">
                <a:sym typeface="MS PGothic"/>
              </a:rPr>
              <a:t>契約締結後</a:t>
            </a:r>
            <a:r>
              <a:rPr lang="en-US" altLang="ja-JP" sz="2400" b="1" dirty="0">
                <a:sym typeface="MS PGothic"/>
              </a:rPr>
              <a:t>)</a:t>
            </a:r>
            <a:r>
              <a:rPr lang="ja-JP" altLang="en-US" sz="2400" b="1" dirty="0">
                <a:sym typeface="MS PGothic"/>
              </a:rPr>
              <a:t>　</a:t>
            </a:r>
            <a:r>
              <a:rPr lang="en-US" altLang="ja-JP" sz="2400" b="1" dirty="0">
                <a:solidFill>
                  <a:srgbClr val="FF0000"/>
                </a:solidFill>
                <a:sym typeface="MS PGothic"/>
              </a:rPr>
              <a:t> GMO</a:t>
            </a:r>
            <a:r>
              <a:rPr lang="ja-JP" altLang="en-US" sz="2400" b="1" dirty="0">
                <a:solidFill>
                  <a:srgbClr val="FF0000"/>
                </a:solidFill>
                <a:sym typeface="MS PGothic"/>
              </a:rPr>
              <a:t>サインのアカウントをお持ちの場合</a:t>
            </a:r>
            <a:endParaRPr lang="ja-JP" altLang="en-US" dirty="0"/>
          </a:p>
        </p:txBody>
      </p:sp>
      <p:sp>
        <p:nvSpPr>
          <p:cNvPr id="1504" name="Google Shape;1504;p5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800" b="0" i="0" u="none" strike="noStrike" kern="0" cap="none" spc="0" normalizeH="0" baseline="0" noProof="0">
                <a:ln>
                  <a:noFill/>
                </a:ln>
                <a:solidFill>
                  <a:srgbClr val="888888"/>
                </a:solidFill>
                <a:effectLst/>
                <a:uLnTx/>
                <a:uFillTx/>
                <a:latin typeface="メイリオ" panose="020B0604030504040204" pitchFamily="50" charset="-128"/>
                <a:ea typeface="メイリオ" panose="020B0604030504040204" pitchFamily="50" charset="-128"/>
                <a:cs typeface="Noto Sans"/>
                <a:sym typeface="No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800" b="0" i="0" u="none" strike="noStrike" kern="0" cap="none" spc="0" normalizeH="0" baseline="0" noProof="0" dirty="0">
              <a:ln>
                <a:noFill/>
              </a:ln>
              <a:solidFill>
                <a:srgbClr val="888888"/>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7" name="Google Shape;449;p14">
            <a:extLst>
              <a:ext uri="{FF2B5EF4-FFF2-40B4-BE49-F238E27FC236}">
                <a16:creationId xmlns:a16="http://schemas.microsoft.com/office/drawing/2014/main" id="{87F1EF24-F28E-28BE-D19A-DC13BCDCFE85}"/>
              </a:ext>
            </a:extLst>
          </p:cNvPr>
          <p:cNvSpPr txBox="1">
            <a:spLocks noGrp="1"/>
          </p:cNvSpPr>
          <p:nvPr>
            <p:ph type="ftr" idx="11"/>
          </p:nvPr>
        </p:nvSpPr>
        <p:spPr>
          <a:xfrm>
            <a:off x="4038600" y="6608615"/>
            <a:ext cx="4114800" cy="24938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rPr>
              <a:t>© 2015-2022 GMO GlobalSign Holdings K.K.</a:t>
            </a:r>
            <a:endParaRPr kumimoji="0"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1" name="Google Shape;1295;p51">
            <a:extLst>
              <a:ext uri="{FF2B5EF4-FFF2-40B4-BE49-F238E27FC236}">
                <a16:creationId xmlns:a16="http://schemas.microsoft.com/office/drawing/2014/main" id="{732ABE9A-A414-9ED0-CD59-35E5B917A88E}"/>
              </a:ext>
            </a:extLst>
          </p:cNvPr>
          <p:cNvSpPr txBox="1"/>
          <p:nvPr/>
        </p:nvSpPr>
        <p:spPr>
          <a:xfrm>
            <a:off x="2522739" y="787083"/>
            <a:ext cx="7146521" cy="34241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en-US" altLang="ja-JP" sz="2000" b="1" i="0" u="none" strike="noStrike" kern="0" cap="none" spc="0" normalizeH="0" baseline="0" noProof="0" dirty="0">
                <a:ln>
                  <a:noFill/>
                </a:ln>
                <a:solidFill>
                  <a:srgbClr val="000000"/>
                </a:solidFill>
                <a:effectLst/>
                <a:uLnTx/>
                <a:uFillTx/>
                <a:latin typeface="メイリオ"/>
                <a:ea typeface="メイリオ"/>
                <a:cs typeface="Arial"/>
                <a:sym typeface="Noto Sans"/>
              </a:rPr>
              <a:t>GMO</a:t>
            </a:r>
            <a:r>
              <a:rPr kumimoji="0" lang="ja-JP" altLang="en-US" sz="2000" b="1" i="0" u="none" strike="noStrike" kern="0" cap="none" spc="0" normalizeH="0" baseline="0" noProof="0" dirty="0">
                <a:ln>
                  <a:noFill/>
                </a:ln>
                <a:solidFill>
                  <a:srgbClr val="000000"/>
                </a:solidFill>
                <a:effectLst/>
                <a:uLnTx/>
                <a:uFillTx/>
                <a:latin typeface="メイリオ"/>
                <a:ea typeface="メイリオ"/>
                <a:cs typeface="Arial"/>
                <a:sym typeface="Noto Sans"/>
              </a:rPr>
              <a:t>サイン内から締結済み契約書のダウンロード方法</a:t>
            </a:r>
            <a:endParaRPr kumimoji="0" sz="1800" b="0" i="0" u="none" strike="noStrike" kern="0" cap="none" spc="0" normalizeH="0" baseline="0" noProof="0" dirty="0">
              <a:ln>
                <a:noFill/>
              </a:ln>
              <a:solidFill>
                <a:srgbClr val="000000"/>
              </a:solidFill>
              <a:effectLst/>
              <a:uLnTx/>
              <a:uFillTx/>
              <a:latin typeface="メイリオ"/>
              <a:ea typeface="メイリオ"/>
              <a:cs typeface="Arial"/>
              <a:sym typeface="Noto Sans"/>
            </a:endParaRPr>
          </a:p>
          <a:p>
            <a:pPr marL="0" marR="0" lvl="0" indent="0" algn="ctr" defTabSz="914400" rtl="0" eaLnBrk="1" fontAlgn="auto" latinLnBrk="0" hangingPunct="1">
              <a:lnSpc>
                <a:spcPct val="110000"/>
              </a:lnSpc>
              <a:spcBef>
                <a:spcPts val="400"/>
              </a:spcBef>
              <a:spcAft>
                <a:spcPts val="0"/>
              </a:spcAft>
              <a:buClr>
                <a:srgbClr val="000000"/>
              </a:buClr>
              <a:buSzPts val="1600"/>
              <a:buFont typeface="Arial"/>
              <a:buNone/>
              <a:tabLst/>
              <a:defRPr/>
            </a:pPr>
            <a:endParaRPr kumimoji="0" sz="20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a:p>
            <a:pPr marL="0" marR="0" lvl="0" indent="0" algn="ctr" defTabSz="914400" rtl="0" eaLnBrk="1" fontAlgn="auto" latinLnBrk="0" hangingPunct="1">
              <a:lnSpc>
                <a:spcPct val="110000"/>
              </a:lnSpc>
              <a:spcBef>
                <a:spcPts val="400"/>
              </a:spcBef>
              <a:spcAft>
                <a:spcPts val="0"/>
              </a:spcAft>
              <a:buClr>
                <a:srgbClr val="000000"/>
              </a:buClr>
              <a:buSzPts val="1600"/>
              <a:buFont typeface="Arial"/>
              <a:buNone/>
              <a:tabLst/>
              <a:defRPr/>
            </a:pPr>
            <a:endParaRPr kumimoji="0" sz="20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p:txBody>
      </p:sp>
      <p:cxnSp>
        <p:nvCxnSpPr>
          <p:cNvPr id="12" name="Google Shape;1296;p51">
            <a:extLst>
              <a:ext uri="{FF2B5EF4-FFF2-40B4-BE49-F238E27FC236}">
                <a16:creationId xmlns:a16="http://schemas.microsoft.com/office/drawing/2014/main" id="{56EB0651-81A0-31FC-201E-ACCDE5D3C0D4}"/>
              </a:ext>
            </a:extLst>
          </p:cNvPr>
          <p:cNvCxnSpPr>
            <a:cxnSpLocks/>
          </p:cNvCxnSpPr>
          <p:nvPr/>
        </p:nvCxnSpPr>
        <p:spPr>
          <a:xfrm>
            <a:off x="3205621" y="1221611"/>
            <a:ext cx="5809130" cy="0"/>
          </a:xfrm>
          <a:prstGeom prst="straightConnector1">
            <a:avLst/>
          </a:prstGeom>
          <a:noFill/>
          <a:ln w="28575" cap="flat" cmpd="sng">
            <a:solidFill>
              <a:schemeClr val="accent1"/>
            </a:solidFill>
            <a:prstDash val="solid"/>
            <a:miter lim="800000"/>
            <a:headEnd type="none" w="sm" len="sm"/>
            <a:tailEnd type="none" w="sm" len="sm"/>
          </a:ln>
        </p:spPr>
      </p:cxnSp>
      <p:pic>
        <p:nvPicPr>
          <p:cNvPr id="3" name="Google Shape;185;p5">
            <a:extLst>
              <a:ext uri="{FF2B5EF4-FFF2-40B4-BE49-F238E27FC236}">
                <a16:creationId xmlns:a16="http://schemas.microsoft.com/office/drawing/2014/main" id="{DC0738FB-D79C-05E5-D258-0529CA2F5209}"/>
              </a:ext>
            </a:extLst>
          </p:cNvPr>
          <p:cNvPicPr preferRelativeResize="0"/>
          <p:nvPr/>
        </p:nvPicPr>
        <p:blipFill>
          <a:blip r:embed="rId3"/>
          <a:stretch>
            <a:fillRect/>
          </a:stretch>
        </p:blipFill>
        <p:spPr>
          <a:xfrm>
            <a:off x="1959246" y="1598696"/>
            <a:ext cx="8273508" cy="2910371"/>
          </a:xfrm>
          <a:prstGeom prst="rect">
            <a:avLst/>
          </a:prstGeom>
          <a:noFill/>
          <a:ln w="9525" cap="flat" cmpd="sng">
            <a:solidFill>
              <a:srgbClr val="7F7F7F"/>
            </a:solidFill>
            <a:prstDash val="solid"/>
            <a:round/>
            <a:headEnd type="none" w="sm" len="sm"/>
            <a:tailEnd type="none" w="sm" len="sm"/>
          </a:ln>
        </p:spPr>
      </p:pic>
      <p:sp>
        <p:nvSpPr>
          <p:cNvPr id="4" name="Google Shape;188;p5">
            <a:extLst>
              <a:ext uri="{FF2B5EF4-FFF2-40B4-BE49-F238E27FC236}">
                <a16:creationId xmlns:a16="http://schemas.microsoft.com/office/drawing/2014/main" id="{CE2B56CE-A6AE-C313-6F23-E559FB6A9C17}"/>
              </a:ext>
            </a:extLst>
          </p:cNvPr>
          <p:cNvSpPr/>
          <p:nvPr/>
        </p:nvSpPr>
        <p:spPr>
          <a:xfrm>
            <a:off x="9177759" y="3164916"/>
            <a:ext cx="381000" cy="326569"/>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5" name="Google Shape;1259;p49">
            <a:extLst>
              <a:ext uri="{FF2B5EF4-FFF2-40B4-BE49-F238E27FC236}">
                <a16:creationId xmlns:a16="http://schemas.microsoft.com/office/drawing/2014/main" id="{9E4B8231-869C-C519-80B1-3EECD0D37E8C}"/>
              </a:ext>
            </a:extLst>
          </p:cNvPr>
          <p:cNvSpPr/>
          <p:nvPr/>
        </p:nvSpPr>
        <p:spPr>
          <a:xfrm>
            <a:off x="1959246" y="4656715"/>
            <a:ext cx="8273508" cy="1574816"/>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513"/>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6" name="テキスト ボックス 6">
            <a:extLst>
              <a:ext uri="{FF2B5EF4-FFF2-40B4-BE49-F238E27FC236}">
                <a16:creationId xmlns:a16="http://schemas.microsoft.com/office/drawing/2014/main" id="{08B51F18-F2B0-18A9-73F1-10E9780FA47F}"/>
              </a:ext>
            </a:extLst>
          </p:cNvPr>
          <p:cNvSpPr txBox="1"/>
          <p:nvPr/>
        </p:nvSpPr>
        <p:spPr>
          <a:xfrm>
            <a:off x="2422100" y="4754846"/>
            <a:ext cx="7810653" cy="73777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kumimoji="0" lang="ja-JP" altLang="en-US" sz="1400" b="1" i="0" u="none" strike="noStrike" kern="0" cap="none" spc="0" normalizeH="0" baseline="0" noProof="0" dirty="0">
                <a:ln>
                  <a:noFill/>
                </a:ln>
                <a:solidFill>
                  <a:srgbClr val="000000"/>
                </a:solidFill>
                <a:effectLst/>
                <a:uLnTx/>
                <a:uFillTx/>
                <a:latin typeface="メイリオ"/>
                <a:ea typeface="メイリオ"/>
                <a:cs typeface="Arial"/>
                <a:sym typeface="Noto Sans"/>
              </a:rPr>
              <a:t>対象文書右側の</a:t>
            </a:r>
            <a:r>
              <a:rPr kumimoji="0" lang="en-US" altLang="ja-JP" sz="1400" b="1" i="0" u="none" strike="noStrike" kern="0" cap="none" spc="0" normalizeH="0" baseline="0" noProof="0" dirty="0">
                <a:ln>
                  <a:noFill/>
                </a:ln>
                <a:solidFill>
                  <a:srgbClr val="000000"/>
                </a:solidFill>
                <a:effectLst/>
                <a:uLnTx/>
                <a:uFillTx/>
                <a:latin typeface="メイリオ"/>
                <a:ea typeface="メイリオ"/>
                <a:cs typeface="Arial"/>
                <a:sym typeface="Noto Sans"/>
              </a:rPr>
              <a:t>[PDF</a:t>
            </a:r>
            <a:r>
              <a:rPr kumimoji="0" lang="ja-JP" altLang="en-US" sz="1400" b="1" i="0" u="none" strike="noStrike" kern="0" cap="none" spc="0" normalizeH="0" baseline="0" noProof="0" dirty="0">
                <a:ln>
                  <a:noFill/>
                </a:ln>
                <a:solidFill>
                  <a:srgbClr val="000000"/>
                </a:solidFill>
                <a:effectLst/>
                <a:uLnTx/>
                <a:uFillTx/>
                <a:latin typeface="メイリオ"/>
                <a:ea typeface="メイリオ"/>
                <a:cs typeface="Arial"/>
                <a:sym typeface="Noto Sans"/>
              </a:rPr>
              <a:t>ダウンロード</a:t>
            </a:r>
            <a:r>
              <a:rPr kumimoji="0" lang="en-US" altLang="ja-JP" sz="1400" b="1" i="0" u="none" strike="noStrike" kern="0" cap="none" spc="0" normalizeH="0" baseline="0" noProof="0" dirty="0">
                <a:ln>
                  <a:noFill/>
                </a:ln>
                <a:solidFill>
                  <a:srgbClr val="000000"/>
                </a:solidFill>
                <a:effectLst/>
                <a:uLnTx/>
                <a:uFillTx/>
                <a:latin typeface="メイリオ"/>
                <a:ea typeface="メイリオ"/>
                <a:cs typeface="Arial"/>
                <a:sym typeface="Noto Sans"/>
              </a:rPr>
              <a:t>]</a:t>
            </a:r>
            <a:r>
              <a:rPr kumimoji="0" lang="ja-JP" altLang="en-US" sz="1400" b="1" i="0" u="none" strike="noStrike" kern="0" cap="none" spc="0" normalizeH="0" baseline="0" noProof="0" dirty="0">
                <a:ln>
                  <a:noFill/>
                </a:ln>
                <a:solidFill>
                  <a:srgbClr val="000000"/>
                </a:solidFill>
                <a:effectLst/>
                <a:uLnTx/>
                <a:uFillTx/>
                <a:latin typeface="メイリオ"/>
                <a:ea typeface="メイリオ"/>
                <a:cs typeface="Arial"/>
                <a:sym typeface="Noto Sans"/>
              </a:rPr>
              <a:t>アイコンにカーソルを合わせるとダウンロードメニューが表示されますので、対象メニューをクリックしてダウンロードします。</a:t>
            </a:r>
            <a:endParaRPr kumimoji="0" lang="en-US" altLang="ja-JP" sz="14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p:txBody>
      </p:sp>
      <p:sp>
        <p:nvSpPr>
          <p:cNvPr id="7" name="Google Shape;482;p16">
            <a:extLst>
              <a:ext uri="{FF2B5EF4-FFF2-40B4-BE49-F238E27FC236}">
                <a16:creationId xmlns:a16="http://schemas.microsoft.com/office/drawing/2014/main" id="{4B3123B0-BEF0-17F2-2598-16A18E8218A9}"/>
              </a:ext>
            </a:extLst>
          </p:cNvPr>
          <p:cNvSpPr/>
          <p:nvPr/>
        </p:nvSpPr>
        <p:spPr>
          <a:xfrm>
            <a:off x="9040749" y="3017268"/>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8" name="Google Shape;482;p16">
            <a:extLst>
              <a:ext uri="{FF2B5EF4-FFF2-40B4-BE49-F238E27FC236}">
                <a16:creationId xmlns:a16="http://schemas.microsoft.com/office/drawing/2014/main" id="{AA30AA12-A442-4897-63FC-1F7065FCCCE2}"/>
              </a:ext>
            </a:extLst>
          </p:cNvPr>
          <p:cNvSpPr/>
          <p:nvPr/>
        </p:nvSpPr>
        <p:spPr>
          <a:xfrm>
            <a:off x="2148080" y="483134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a:ea typeface="メイリオ"/>
                <a:cs typeface="Arial"/>
                <a:sym typeface="Noto Sans"/>
              </a:rPr>
              <a:t>2</a:t>
            </a:r>
            <a:endParaRPr kumimoji="0" sz="1400" b="0" i="0" u="none" strike="noStrike" kern="0" cap="none" spc="0" normalizeH="0" baseline="0" noProof="0" dirty="0">
              <a:ln>
                <a:noFill/>
              </a:ln>
              <a:solidFill>
                <a:srgbClr val="FFFFFF"/>
              </a:solidFill>
              <a:effectLst/>
              <a:uLnTx/>
              <a:uFillTx/>
              <a:latin typeface="メイリオ"/>
              <a:ea typeface="メイリオ"/>
              <a:cs typeface="Arial"/>
              <a:sym typeface="Noto Sans"/>
            </a:endParaRPr>
          </a:p>
        </p:txBody>
      </p:sp>
      <p:sp>
        <p:nvSpPr>
          <p:cNvPr id="9" name="テキスト ボックス 9">
            <a:extLst>
              <a:ext uri="{FF2B5EF4-FFF2-40B4-BE49-F238E27FC236}">
                <a16:creationId xmlns:a16="http://schemas.microsoft.com/office/drawing/2014/main" id="{30AEC710-66B7-16D0-5694-7DE4E3515A2D}"/>
              </a:ext>
            </a:extLst>
          </p:cNvPr>
          <p:cNvSpPr txBox="1"/>
          <p:nvPr/>
        </p:nvSpPr>
        <p:spPr>
          <a:xfrm>
            <a:off x="2422099" y="5442098"/>
            <a:ext cx="7810653" cy="73777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kumimoji="0" lang="ja-JP" altLang="en-US" sz="1400" b="1" i="0" u="none" strike="noStrike" kern="0" cap="none" spc="0" normalizeH="0" baseline="0" noProof="0" dirty="0">
                <a:ln>
                  <a:noFill/>
                </a:ln>
                <a:solidFill>
                  <a:srgbClr val="000000"/>
                </a:solidFill>
                <a:effectLst/>
                <a:uLnTx/>
                <a:uFillTx/>
                <a:latin typeface="メイリオ"/>
                <a:ea typeface="メイリオ"/>
                <a:cs typeface="Arial"/>
                <a:sym typeface="Noto Sans"/>
              </a:rPr>
              <a:t>ダウンロードメニューより「まとめてダウンロード」を選択し、</a:t>
            </a:r>
            <a:r>
              <a:rPr kumimoji="0" lang="ja-JP" altLang="en-US" sz="1400" b="1" i="0" u="sng" strike="noStrike" kern="0" cap="none" spc="0" normalizeH="0" baseline="0" noProof="0" dirty="0">
                <a:ln>
                  <a:noFill/>
                </a:ln>
                <a:solidFill>
                  <a:srgbClr val="000000"/>
                </a:solidFill>
                <a:effectLst/>
                <a:uLnTx/>
                <a:uFillTx/>
                <a:latin typeface="メイリオ"/>
                <a:ea typeface="メイリオ"/>
                <a:cs typeface="Arial"/>
                <a:sym typeface="Noto Sans"/>
              </a:rPr>
              <a:t>契約締結証明書</a:t>
            </a:r>
            <a:r>
              <a:rPr kumimoji="0" lang="ja-JP" altLang="en-US" sz="1400" b="1" i="0" u="none" strike="noStrike" kern="0" cap="none" spc="0" normalizeH="0" baseline="0" noProof="0" dirty="0">
                <a:ln>
                  <a:noFill/>
                </a:ln>
                <a:solidFill>
                  <a:srgbClr val="000000"/>
                </a:solidFill>
                <a:effectLst/>
                <a:uLnTx/>
                <a:uFillTx/>
                <a:latin typeface="メイリオ"/>
                <a:ea typeface="メイリオ"/>
                <a:cs typeface="Arial"/>
                <a:sym typeface="Noto Sans"/>
              </a:rPr>
              <a:t>も合わせてダウンロードすることができます。</a:t>
            </a:r>
            <a:endParaRPr kumimoji="0" lang="en-US" altLang="ja-JP" sz="14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p:txBody>
      </p:sp>
      <p:sp>
        <p:nvSpPr>
          <p:cNvPr id="10" name="Google Shape;478;p16">
            <a:extLst>
              <a:ext uri="{FF2B5EF4-FFF2-40B4-BE49-F238E27FC236}">
                <a16:creationId xmlns:a16="http://schemas.microsoft.com/office/drawing/2014/main" id="{D9A7CA98-7C5C-1E56-B7A3-F3012EA36C80}"/>
              </a:ext>
            </a:extLst>
          </p:cNvPr>
          <p:cNvSpPr/>
          <p:nvPr/>
        </p:nvSpPr>
        <p:spPr>
          <a:xfrm>
            <a:off x="2148080" y="5518592"/>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a:ea typeface="メイリオ"/>
                <a:cs typeface="Noto Sans"/>
                <a:sym typeface="Noto Sans"/>
              </a:rPr>
              <a:t>3</a:t>
            </a:r>
            <a:endParaRPr kumimoji="0" sz="1400" b="0" i="0" u="none" strike="noStrike" kern="0" cap="none" spc="0" normalizeH="0" baseline="0" noProof="0" dirty="0">
              <a:ln>
                <a:noFill/>
              </a:ln>
              <a:solidFill>
                <a:srgbClr val="FFFFFF"/>
              </a:solidFill>
              <a:effectLst/>
              <a:uLnTx/>
              <a:uFillTx/>
              <a:latin typeface="メイリオ"/>
              <a:ea typeface="メイリオ"/>
              <a:cs typeface="Noto Sans"/>
              <a:sym typeface="Noto Sans"/>
            </a:endParaRPr>
          </a:p>
        </p:txBody>
      </p:sp>
      <p:cxnSp>
        <p:nvCxnSpPr>
          <p:cNvPr id="13" name="Google Shape;477;p16">
            <a:extLst>
              <a:ext uri="{FF2B5EF4-FFF2-40B4-BE49-F238E27FC236}">
                <a16:creationId xmlns:a16="http://schemas.microsoft.com/office/drawing/2014/main" id="{35FEC230-6E68-7644-C143-EB4007AFAE00}"/>
              </a:ext>
            </a:extLst>
          </p:cNvPr>
          <p:cNvCxnSpPr>
            <a:cxnSpLocks/>
            <a:stCxn id="8" idx="4"/>
            <a:endCxn id="10" idx="0"/>
          </p:cNvCxnSpPr>
          <p:nvPr/>
        </p:nvCxnSpPr>
        <p:spPr>
          <a:xfrm>
            <a:off x="2285090" y="5105359"/>
            <a:ext cx="0" cy="413233"/>
          </a:xfrm>
          <a:prstGeom prst="straightConnector1">
            <a:avLst/>
          </a:prstGeom>
          <a:noFill/>
          <a:ln w="19050" cap="flat" cmpd="sng">
            <a:solidFill>
              <a:srgbClr val="E5461B"/>
            </a:solidFill>
            <a:prstDash val="solid"/>
            <a:miter lim="800000"/>
            <a:headEnd type="none" w="sm" len="sm"/>
            <a:tailEnd type="none" w="sm" len="sm"/>
          </a:ln>
        </p:spPr>
      </p:cxnSp>
      <p:sp>
        <p:nvSpPr>
          <p:cNvPr id="14" name="Google Shape;188;p5">
            <a:extLst>
              <a:ext uri="{FF2B5EF4-FFF2-40B4-BE49-F238E27FC236}">
                <a16:creationId xmlns:a16="http://schemas.microsoft.com/office/drawing/2014/main" id="{20BD99B7-4B02-388D-57BB-AC051A51456E}"/>
              </a:ext>
            </a:extLst>
          </p:cNvPr>
          <p:cNvSpPr/>
          <p:nvPr/>
        </p:nvSpPr>
        <p:spPr>
          <a:xfrm>
            <a:off x="7616687" y="3429001"/>
            <a:ext cx="1824765" cy="1047374"/>
          </a:xfrm>
          <a:prstGeom prst="roundRect">
            <a:avLst>
              <a:gd name="adj" fmla="val 5540"/>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5" name="Google Shape;478;p16">
            <a:extLst>
              <a:ext uri="{FF2B5EF4-FFF2-40B4-BE49-F238E27FC236}">
                <a16:creationId xmlns:a16="http://schemas.microsoft.com/office/drawing/2014/main" id="{D8BF578C-75A0-18FA-6105-A6954AE4CCC2}"/>
              </a:ext>
            </a:extLst>
          </p:cNvPr>
          <p:cNvSpPr/>
          <p:nvPr/>
        </p:nvSpPr>
        <p:spPr>
          <a:xfrm>
            <a:off x="7479677" y="329613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3</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Tree>
    <p:extLst>
      <p:ext uri="{BB962C8B-B14F-4D97-AF65-F5344CB8AC3E}">
        <p14:creationId xmlns:p14="http://schemas.microsoft.com/office/powerpoint/2010/main" val="11321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2" name="タイトル 1">
            <a:extLst>
              <a:ext uri="{FF2B5EF4-FFF2-40B4-BE49-F238E27FC236}">
                <a16:creationId xmlns:a16="http://schemas.microsoft.com/office/drawing/2014/main" id="{B5915D43-FB0D-15FD-EE18-AC243B8E1A12}"/>
              </a:ext>
            </a:extLst>
          </p:cNvPr>
          <p:cNvSpPr>
            <a:spLocks noGrp="1"/>
          </p:cNvSpPr>
          <p:nvPr>
            <p:ph type="title"/>
          </p:nvPr>
        </p:nvSpPr>
        <p:spPr/>
        <p:txBody>
          <a:bodyPr>
            <a:normAutofit/>
          </a:bodyPr>
          <a:lstStyle/>
          <a:p>
            <a:r>
              <a:rPr lang="ja-JP" altLang="en-US" sz="2400" dirty="0">
                <a:sym typeface="MS PGothic"/>
              </a:rPr>
              <a:t>契約締結の流れ </a:t>
            </a:r>
            <a:r>
              <a:rPr lang="en-US" altLang="ja-JP" sz="2400" dirty="0">
                <a:sym typeface="MS PGothic"/>
              </a:rPr>
              <a:t>(</a:t>
            </a:r>
            <a:r>
              <a:rPr lang="ja-JP" altLang="en-US" sz="2400" b="1" dirty="0">
                <a:sym typeface="MS PGothic"/>
              </a:rPr>
              <a:t>契約締結後</a:t>
            </a:r>
            <a:r>
              <a:rPr lang="en-US" altLang="ja-JP" sz="2400" b="1" dirty="0">
                <a:sym typeface="MS PGothic"/>
              </a:rPr>
              <a:t>)</a:t>
            </a:r>
            <a:r>
              <a:rPr lang="ja-JP" altLang="en-US" sz="2400" b="1" dirty="0">
                <a:sym typeface="MS PGothic"/>
              </a:rPr>
              <a:t>　</a:t>
            </a:r>
            <a:r>
              <a:rPr lang="en-US" altLang="ja-JP" sz="2400" b="1" dirty="0">
                <a:solidFill>
                  <a:srgbClr val="FF0000"/>
                </a:solidFill>
                <a:sym typeface="MS PGothic"/>
              </a:rPr>
              <a:t> GMO</a:t>
            </a:r>
            <a:r>
              <a:rPr lang="ja-JP" altLang="en-US" sz="2400" b="1" dirty="0">
                <a:solidFill>
                  <a:srgbClr val="FF0000"/>
                </a:solidFill>
                <a:sym typeface="MS PGothic"/>
              </a:rPr>
              <a:t>サインのアカウントをお持ちの場合</a:t>
            </a:r>
            <a:endParaRPr lang="ja-JP" altLang="en-US" dirty="0"/>
          </a:p>
        </p:txBody>
      </p:sp>
      <p:sp>
        <p:nvSpPr>
          <p:cNvPr id="1504" name="Google Shape;1504;p5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ja-JP" sz="800" b="0" i="0" u="none" strike="noStrike" kern="0" cap="none" spc="0" normalizeH="0" baseline="0" noProof="0">
                <a:ln>
                  <a:noFill/>
                </a:ln>
                <a:solidFill>
                  <a:srgbClr val="888888"/>
                </a:solidFill>
                <a:effectLst/>
                <a:uLnTx/>
                <a:uFillTx/>
                <a:latin typeface="メイリオ" panose="020B0604030504040204" pitchFamily="50" charset="-128"/>
                <a:ea typeface="メイリオ" panose="020B0604030504040204" pitchFamily="50" charset="-128"/>
                <a:cs typeface="Noto Sans"/>
                <a:sym typeface="No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800" b="0" i="0" u="none" strike="noStrike" kern="0" cap="none" spc="0" normalizeH="0" baseline="0" noProof="0" dirty="0">
              <a:ln>
                <a:noFill/>
              </a:ln>
              <a:solidFill>
                <a:srgbClr val="888888"/>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7" name="Google Shape;449;p14">
            <a:extLst>
              <a:ext uri="{FF2B5EF4-FFF2-40B4-BE49-F238E27FC236}">
                <a16:creationId xmlns:a16="http://schemas.microsoft.com/office/drawing/2014/main" id="{87F1EF24-F28E-28BE-D19A-DC13BCDCFE85}"/>
              </a:ext>
            </a:extLst>
          </p:cNvPr>
          <p:cNvSpPr txBox="1">
            <a:spLocks noGrp="1"/>
          </p:cNvSpPr>
          <p:nvPr>
            <p:ph type="ftr" idx="11"/>
          </p:nvPr>
        </p:nvSpPr>
        <p:spPr>
          <a:xfrm>
            <a:off x="4038600" y="6608615"/>
            <a:ext cx="4114800" cy="24938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rPr>
              <a:t>© 2015-2022 GMO GlobalSign Holdings K.K.</a:t>
            </a:r>
            <a:endParaRPr kumimoji="0" sz="800" b="0" i="0" u="none" strike="noStrike" kern="0" cap="none" spc="0" normalizeH="0" baseline="0" noProof="0" dirty="0">
              <a:ln>
                <a:noFill/>
              </a:ln>
              <a:solidFill>
                <a:srgbClr val="3AAFC5"/>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1" name="Google Shape;1295;p51">
            <a:extLst>
              <a:ext uri="{FF2B5EF4-FFF2-40B4-BE49-F238E27FC236}">
                <a16:creationId xmlns:a16="http://schemas.microsoft.com/office/drawing/2014/main" id="{732ABE9A-A414-9ED0-CD59-35E5B917A88E}"/>
              </a:ext>
            </a:extLst>
          </p:cNvPr>
          <p:cNvSpPr txBox="1"/>
          <p:nvPr/>
        </p:nvSpPr>
        <p:spPr>
          <a:xfrm>
            <a:off x="2522739" y="787083"/>
            <a:ext cx="7146521" cy="34241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en-US" altLang="ja-JP" sz="2000" b="1" i="0" u="none" strike="noStrike" kern="0" cap="none" spc="0" normalizeH="0" baseline="0" noProof="0" dirty="0">
                <a:ln>
                  <a:noFill/>
                </a:ln>
                <a:solidFill>
                  <a:srgbClr val="000000"/>
                </a:solidFill>
                <a:effectLst/>
                <a:uLnTx/>
                <a:uFillTx/>
                <a:latin typeface="メイリオ"/>
                <a:ea typeface="メイリオ"/>
                <a:cs typeface="Arial"/>
                <a:sym typeface="Noto Sans"/>
              </a:rPr>
              <a:t>GMO</a:t>
            </a:r>
            <a:r>
              <a:rPr kumimoji="0" lang="ja-JP" altLang="en-US" sz="2000" b="1" i="0" u="none" strike="noStrike" kern="0" cap="none" spc="0" normalizeH="0" baseline="0" noProof="0" dirty="0">
                <a:ln>
                  <a:noFill/>
                </a:ln>
                <a:solidFill>
                  <a:srgbClr val="000000"/>
                </a:solidFill>
                <a:effectLst/>
                <a:uLnTx/>
                <a:uFillTx/>
                <a:latin typeface="メイリオ"/>
                <a:ea typeface="メイリオ"/>
                <a:cs typeface="Arial"/>
                <a:sym typeface="Noto Sans"/>
              </a:rPr>
              <a:t>サイン内から締結済み契約書の締結証明書</a:t>
            </a:r>
            <a:endParaRPr kumimoji="0" sz="1800" b="0" i="0" u="none" strike="noStrike" kern="0" cap="none" spc="0" normalizeH="0" baseline="0" noProof="0" dirty="0">
              <a:ln>
                <a:noFill/>
              </a:ln>
              <a:solidFill>
                <a:srgbClr val="000000"/>
              </a:solidFill>
              <a:effectLst/>
              <a:uLnTx/>
              <a:uFillTx/>
              <a:latin typeface="メイリオ"/>
              <a:ea typeface="メイリオ"/>
              <a:cs typeface="Arial"/>
              <a:sym typeface="Noto Sans"/>
            </a:endParaRPr>
          </a:p>
          <a:p>
            <a:pPr marL="0" marR="0" lvl="0" indent="0" algn="ctr" defTabSz="914400" rtl="0" eaLnBrk="1" fontAlgn="auto" latinLnBrk="0" hangingPunct="1">
              <a:lnSpc>
                <a:spcPct val="110000"/>
              </a:lnSpc>
              <a:spcBef>
                <a:spcPts val="400"/>
              </a:spcBef>
              <a:spcAft>
                <a:spcPts val="0"/>
              </a:spcAft>
              <a:buClr>
                <a:srgbClr val="000000"/>
              </a:buClr>
              <a:buSzPts val="1600"/>
              <a:buFont typeface="Arial"/>
              <a:buNone/>
              <a:tabLst/>
              <a:defRPr/>
            </a:pPr>
            <a:endParaRPr kumimoji="0" sz="20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a:p>
            <a:pPr marL="0" marR="0" lvl="0" indent="0" algn="ctr" defTabSz="914400" rtl="0" eaLnBrk="1" fontAlgn="auto" latinLnBrk="0" hangingPunct="1">
              <a:lnSpc>
                <a:spcPct val="110000"/>
              </a:lnSpc>
              <a:spcBef>
                <a:spcPts val="400"/>
              </a:spcBef>
              <a:spcAft>
                <a:spcPts val="0"/>
              </a:spcAft>
              <a:buClr>
                <a:srgbClr val="000000"/>
              </a:buClr>
              <a:buSzPts val="1600"/>
              <a:buFont typeface="Arial"/>
              <a:buNone/>
              <a:tabLst/>
              <a:defRPr/>
            </a:pPr>
            <a:endParaRPr kumimoji="0" sz="2000" b="1" i="0" u="none" strike="noStrike" kern="0" cap="none" spc="0" normalizeH="0" baseline="0" noProof="0" dirty="0">
              <a:ln>
                <a:noFill/>
              </a:ln>
              <a:solidFill>
                <a:srgbClr val="000000"/>
              </a:solidFill>
              <a:effectLst/>
              <a:uLnTx/>
              <a:uFillTx/>
              <a:latin typeface="メイリオ"/>
              <a:ea typeface="メイリオ"/>
              <a:cs typeface="Arial"/>
              <a:sym typeface="Noto Sans"/>
            </a:endParaRPr>
          </a:p>
        </p:txBody>
      </p:sp>
      <p:cxnSp>
        <p:nvCxnSpPr>
          <p:cNvPr id="12" name="Google Shape;1296;p51">
            <a:extLst>
              <a:ext uri="{FF2B5EF4-FFF2-40B4-BE49-F238E27FC236}">
                <a16:creationId xmlns:a16="http://schemas.microsoft.com/office/drawing/2014/main" id="{56EB0651-81A0-31FC-201E-ACCDE5D3C0D4}"/>
              </a:ext>
            </a:extLst>
          </p:cNvPr>
          <p:cNvCxnSpPr>
            <a:cxnSpLocks/>
          </p:cNvCxnSpPr>
          <p:nvPr/>
        </p:nvCxnSpPr>
        <p:spPr>
          <a:xfrm>
            <a:off x="3205621" y="1221611"/>
            <a:ext cx="5809130" cy="0"/>
          </a:xfrm>
          <a:prstGeom prst="straightConnector1">
            <a:avLst/>
          </a:prstGeom>
          <a:noFill/>
          <a:ln w="28575" cap="flat" cmpd="sng">
            <a:solidFill>
              <a:schemeClr val="accent1"/>
            </a:solidFill>
            <a:prstDash val="solid"/>
            <a:miter lim="800000"/>
            <a:headEnd type="none" w="sm" len="sm"/>
            <a:tailEnd type="none" w="sm" len="sm"/>
          </a:ln>
        </p:spPr>
      </p:cxnSp>
      <p:pic>
        <p:nvPicPr>
          <p:cNvPr id="3" name="図 4" descr="テーブル_x000a__x000a_自動的に生成された説明">
            <a:extLst>
              <a:ext uri="{FF2B5EF4-FFF2-40B4-BE49-F238E27FC236}">
                <a16:creationId xmlns:a16="http://schemas.microsoft.com/office/drawing/2014/main" id="{3B91B0F1-378D-3C66-14F2-6D732380CFB5}"/>
              </a:ext>
            </a:extLst>
          </p:cNvPr>
          <p:cNvPicPr>
            <a:picLocks noChangeAspect="1"/>
          </p:cNvPicPr>
          <p:nvPr/>
        </p:nvPicPr>
        <p:blipFill>
          <a:blip r:embed="rId3"/>
          <a:srcRect t="40797"/>
          <a:stretch>
            <a:fillRect/>
          </a:stretch>
        </p:blipFill>
        <p:spPr>
          <a:xfrm>
            <a:off x="1796624" y="1591351"/>
            <a:ext cx="4129398" cy="2258753"/>
          </a:xfrm>
          <a:prstGeom prst="rect">
            <a:avLst/>
          </a:prstGeom>
          <a:ln>
            <a:solidFill>
              <a:schemeClr val="tx1"/>
            </a:solidFill>
          </a:ln>
        </p:spPr>
      </p:pic>
      <p:sp>
        <p:nvSpPr>
          <p:cNvPr id="4" name="Google Shape;1259;p49">
            <a:extLst>
              <a:ext uri="{FF2B5EF4-FFF2-40B4-BE49-F238E27FC236}">
                <a16:creationId xmlns:a16="http://schemas.microsoft.com/office/drawing/2014/main" id="{25D6EB4F-C0D0-0B67-75C5-347E1DAFFB16}"/>
              </a:ext>
            </a:extLst>
          </p:cNvPr>
          <p:cNvSpPr/>
          <p:nvPr/>
        </p:nvSpPr>
        <p:spPr>
          <a:xfrm>
            <a:off x="1728959" y="4119121"/>
            <a:ext cx="4237671" cy="2119754"/>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513"/>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5" name="Google Shape;481;p16">
            <a:extLst>
              <a:ext uri="{FF2B5EF4-FFF2-40B4-BE49-F238E27FC236}">
                <a16:creationId xmlns:a16="http://schemas.microsoft.com/office/drawing/2014/main" id="{08A6F0C4-DB04-3B6D-7F0E-D643DF67E149}"/>
              </a:ext>
            </a:extLst>
          </p:cNvPr>
          <p:cNvSpPr txBox="1"/>
          <p:nvPr/>
        </p:nvSpPr>
        <p:spPr>
          <a:xfrm>
            <a:off x="1877839" y="4404644"/>
            <a:ext cx="4048183" cy="170722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sz="1400" b="1" i="0" u="none" strike="noStrike" kern="0" cap="none" spc="0" normalizeH="0" baseline="0" noProof="0" dirty="0">
                <a:ln>
                  <a:noFill/>
                </a:ln>
                <a:solidFill>
                  <a:srgbClr val="000000"/>
                </a:solidFill>
                <a:effectLst/>
                <a:uLnTx/>
                <a:uFillTx/>
                <a:latin typeface="メイリオ"/>
                <a:ea typeface="メイリオ"/>
                <a:cs typeface="Noto Sans"/>
                <a:sym typeface="Noto Sans"/>
              </a:rPr>
              <a:t>署名パネル内に記載されているような署名情報や文書概要／契約締結日時などが記載された</a:t>
            </a:r>
            <a:r>
              <a:rPr kumimoji="0" lang="en-US" altLang="ja-JP" sz="1400" b="1" i="0" u="none" strike="noStrike" kern="0" cap="none" spc="0" normalizeH="0" baseline="0" noProof="0" dirty="0">
                <a:ln>
                  <a:noFill/>
                </a:ln>
                <a:solidFill>
                  <a:srgbClr val="000000"/>
                </a:solidFill>
                <a:effectLst/>
                <a:uLnTx/>
                <a:uFillTx/>
                <a:latin typeface="メイリオ"/>
                <a:ea typeface="メイリオ"/>
                <a:cs typeface="Noto Sans"/>
                <a:sym typeface="Noto Sans"/>
              </a:rPr>
              <a:t>PDF</a:t>
            </a:r>
            <a:r>
              <a:rPr kumimoji="0" lang="ja-JP" altLang="en-US" sz="1400" b="1" i="0" u="none" strike="noStrike" kern="0" cap="none" spc="0" normalizeH="0" baseline="0" noProof="0" dirty="0">
                <a:ln>
                  <a:noFill/>
                </a:ln>
                <a:solidFill>
                  <a:srgbClr val="000000"/>
                </a:solidFill>
                <a:effectLst/>
                <a:uLnTx/>
                <a:uFillTx/>
                <a:latin typeface="メイリオ"/>
                <a:ea typeface="メイリオ"/>
                <a:cs typeface="Noto Sans"/>
                <a:sym typeface="Noto Sans"/>
              </a:rPr>
              <a:t>ファイルのことです。</a:t>
            </a:r>
            <a:endParaRPr kumimoji="0" lang="en-US" altLang="ja-JP" sz="1400" b="1" i="0" u="none" strike="noStrike" kern="0" cap="none" spc="0" normalizeH="0" baseline="0" noProof="0" dirty="0">
              <a:ln>
                <a:noFill/>
              </a:ln>
              <a:solidFill>
                <a:srgbClr val="000000"/>
              </a:solidFill>
              <a:effectLst/>
              <a:uLnTx/>
              <a:uFillTx/>
              <a:latin typeface="メイリオ"/>
              <a:ea typeface="メイリオ"/>
              <a:cs typeface="Noto Sans"/>
              <a:sym typeface="Noto Sans"/>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sz="1400" b="1" i="0" u="none" strike="noStrike" kern="0" cap="none" spc="0" normalizeH="0" baseline="0" noProof="0" dirty="0">
                <a:ln>
                  <a:noFill/>
                </a:ln>
                <a:solidFill>
                  <a:srgbClr val="000000"/>
                </a:solidFill>
                <a:effectLst/>
                <a:uLnTx/>
                <a:uFillTx/>
                <a:latin typeface="メイリオ"/>
                <a:ea typeface="メイリオ"/>
                <a:cs typeface="Noto Sans"/>
                <a:sym typeface="Noto Sans"/>
              </a:rPr>
              <a:t>「いつ、誰が署名を行ったのか」を確認することが可能な証明書です。</a:t>
            </a:r>
            <a:endParaRPr kumimoji="0" lang="en-US" altLang="ja-JP" sz="1400" b="1" i="0" u="none" strike="noStrike" kern="0" cap="none" spc="0" normalizeH="0" baseline="0" noProof="0" dirty="0">
              <a:ln>
                <a:noFill/>
              </a:ln>
              <a:solidFill>
                <a:srgbClr val="000000"/>
              </a:solidFill>
              <a:effectLst/>
              <a:uLnTx/>
              <a:uFillTx/>
              <a:latin typeface="メイリオ"/>
              <a:ea typeface="メイリオ"/>
              <a:cs typeface="Noto Sans"/>
              <a:sym typeface="Noto Sans"/>
            </a:endParaRPr>
          </a:p>
        </p:txBody>
      </p:sp>
      <p:sp>
        <p:nvSpPr>
          <p:cNvPr id="6" name="テキスト ボックス 21">
            <a:extLst>
              <a:ext uri="{FF2B5EF4-FFF2-40B4-BE49-F238E27FC236}">
                <a16:creationId xmlns:a16="http://schemas.microsoft.com/office/drawing/2014/main" id="{545FEC31-AC10-DA5C-452A-2F0F17F96CC9}"/>
              </a:ext>
            </a:extLst>
          </p:cNvPr>
          <p:cNvSpPr txBox="1"/>
          <p:nvPr/>
        </p:nvSpPr>
        <p:spPr>
          <a:xfrm>
            <a:off x="2875568" y="2514875"/>
            <a:ext cx="2257168" cy="5223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800" b="1" i="0" u="none" strike="noStrike" kern="0" cap="none" spc="0" normalizeH="0" baseline="0" noProof="0" dirty="0">
                <a:ln>
                  <a:noFill/>
                </a:ln>
                <a:solidFill>
                  <a:srgbClr val="FF0000"/>
                </a:solidFill>
                <a:effectLst/>
                <a:uLnTx/>
                <a:uFillTx/>
                <a:latin typeface="メイリオ"/>
                <a:ea typeface="メイリオ"/>
                <a:cs typeface="Arial"/>
                <a:sym typeface="Arial"/>
              </a:rPr>
              <a:t>契約書原本</a:t>
            </a:r>
            <a:endParaRPr kumimoji="0" sz="1400" b="0" i="0" u="none" strike="noStrike" kern="0" cap="none" spc="0" normalizeH="0" baseline="0" noProof="0" dirty="0">
              <a:ln>
                <a:noFill/>
              </a:ln>
              <a:solidFill>
                <a:srgbClr val="000000"/>
              </a:solidFill>
              <a:effectLst/>
              <a:uLnTx/>
              <a:uFillTx/>
              <a:latin typeface="メイリオ"/>
              <a:ea typeface="メイリオ"/>
              <a:cs typeface="Arial"/>
              <a:sym typeface="Arial"/>
            </a:endParaRPr>
          </a:p>
        </p:txBody>
      </p:sp>
      <p:sp>
        <p:nvSpPr>
          <p:cNvPr id="7" name="Google Shape;476;p16">
            <a:extLst>
              <a:ext uri="{FF2B5EF4-FFF2-40B4-BE49-F238E27FC236}">
                <a16:creationId xmlns:a16="http://schemas.microsoft.com/office/drawing/2014/main" id="{DC19EBF0-678B-B009-4F11-D690F92CBDA7}"/>
              </a:ext>
            </a:extLst>
          </p:cNvPr>
          <p:cNvSpPr txBox="1"/>
          <p:nvPr/>
        </p:nvSpPr>
        <p:spPr>
          <a:xfrm>
            <a:off x="2550334" y="3981656"/>
            <a:ext cx="2594919" cy="337621"/>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a:ea typeface="メイリオ"/>
                <a:cs typeface="Arial"/>
                <a:sym typeface="Noto Sans"/>
              </a:rPr>
              <a:t>電子契約締結証明書とは</a:t>
            </a:r>
            <a:endParaRPr kumimoji="0" sz="2000" b="0" i="0" u="none" strike="noStrike" kern="0" cap="none" spc="0" normalizeH="0" baseline="0" noProof="0" dirty="0">
              <a:ln>
                <a:noFill/>
              </a:ln>
              <a:solidFill>
                <a:srgbClr val="000000"/>
              </a:solidFill>
              <a:effectLst/>
              <a:uLnTx/>
              <a:uFillTx/>
              <a:latin typeface="メイリオ"/>
              <a:ea typeface="メイリオ"/>
              <a:cs typeface="Arial"/>
              <a:sym typeface="Noto Sans"/>
            </a:endParaRPr>
          </a:p>
        </p:txBody>
      </p:sp>
      <p:pic>
        <p:nvPicPr>
          <p:cNvPr id="8" name="図 26" descr="グラフィカル ユーザー インターフェイス が含まれている画像_x000a__x000a_自動的に生成された説明">
            <a:extLst>
              <a:ext uri="{FF2B5EF4-FFF2-40B4-BE49-F238E27FC236}">
                <a16:creationId xmlns:a16="http://schemas.microsoft.com/office/drawing/2014/main" id="{6355A22E-9556-3AE6-549D-279834089057}"/>
              </a:ext>
            </a:extLst>
          </p:cNvPr>
          <p:cNvPicPr>
            <a:picLocks noChangeAspect="1"/>
          </p:cNvPicPr>
          <p:nvPr/>
        </p:nvPicPr>
        <p:blipFill>
          <a:blip r:embed="rId4"/>
          <a:stretch>
            <a:fillRect/>
          </a:stretch>
        </p:blipFill>
        <p:spPr>
          <a:xfrm>
            <a:off x="6261847" y="1591351"/>
            <a:ext cx="4652170" cy="4647523"/>
          </a:xfrm>
          <a:prstGeom prst="rect">
            <a:avLst/>
          </a:prstGeom>
          <a:ln>
            <a:solidFill>
              <a:schemeClr val="tx1"/>
            </a:solidFill>
          </a:ln>
        </p:spPr>
      </p:pic>
      <p:cxnSp>
        <p:nvCxnSpPr>
          <p:cNvPr id="9" name="直線矢印コネクタ 23">
            <a:extLst>
              <a:ext uri="{FF2B5EF4-FFF2-40B4-BE49-F238E27FC236}">
                <a16:creationId xmlns:a16="http://schemas.microsoft.com/office/drawing/2014/main" id="{80FA4962-BF6E-D9E8-FEAF-F720ADE8351C}"/>
              </a:ext>
            </a:extLst>
          </p:cNvPr>
          <p:cNvCxnSpPr>
            <a:cxnSpLocks/>
          </p:cNvCxnSpPr>
          <p:nvPr/>
        </p:nvCxnSpPr>
        <p:spPr>
          <a:xfrm flipH="1">
            <a:off x="3178836" y="3241315"/>
            <a:ext cx="3418838" cy="49167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110216"/>
      </p:ext>
    </p:extLst>
  </p:cSld>
  <p:clrMapOvr>
    <a:masterClrMapping/>
  </p:clrMapOvr>
</p:sld>
</file>

<file path=ppt/theme/theme1.xml><?xml version="1.0" encoding="utf-8"?>
<a:theme xmlns:a="http://schemas.openxmlformats.org/drawingml/2006/main" name="1_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412</Words>
  <Application>Microsoft Office PowerPoint</Application>
  <PresentationFormat>ワイド画面</PresentationFormat>
  <Paragraphs>43</Paragraphs>
  <Slides>6</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MS PGothic</vt:lpstr>
      <vt:lpstr>游ゴシック</vt:lpstr>
      <vt:lpstr>Arial</vt:lpstr>
      <vt:lpstr>Noto Sans</vt:lpstr>
      <vt:lpstr>メイリオ</vt:lpstr>
      <vt:lpstr>メイリオ</vt:lpstr>
      <vt:lpstr>1_Office テーマ</vt:lpstr>
      <vt:lpstr>GMOサインアカウントからの 締結証明書ダウンロードについて</vt:lpstr>
      <vt:lpstr>契約締結の流れ （無料アカウントの作成）</vt:lpstr>
      <vt:lpstr>契約締結の流れ (契約締結後)　GMOサインのアカウントをお持ちの場合</vt:lpstr>
      <vt:lpstr>契約締結の流れ (契約締結後)　 GMOサインのアカウントをお持ちの場合</vt:lpstr>
      <vt:lpstr>契約締結の流れ (契約締結後)　 GMOサインのアカウントをお持ちの場合</vt:lpstr>
      <vt:lpstr>契約締結の流れ (契約締結後)　 GMOサインのアカウントをお持ちの場合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GMOサインアカウントからの 契約書ダウンロードについて</dc:title>
  <dc:creator>本田 夏海</dc:creator>
  <cp:lastModifiedBy>本田 夏海</cp:lastModifiedBy>
  <cp:revision>3</cp:revision>
  <dcterms:created xsi:type="dcterms:W3CDTF">2024-03-08T01:02:38Z</dcterms:created>
  <dcterms:modified xsi:type="dcterms:W3CDTF">2024-03-08T01:20:55Z</dcterms:modified>
</cp:coreProperties>
</file>