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>
      <p:cViewPr varScale="1">
        <p:scale>
          <a:sx n="71" d="100"/>
          <a:sy n="71" d="100"/>
        </p:scale>
        <p:origin x="67" y="1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-28540" y="116632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自治体名　　　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962578"/>
              </p:ext>
            </p:extLst>
          </p:nvPr>
        </p:nvGraphicFramePr>
        <p:xfrm>
          <a:off x="179512" y="764704"/>
          <a:ext cx="8712968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817742475"/>
                    </a:ext>
                  </a:extLst>
                </a:gridCol>
                <a:gridCol w="2916324">
                  <a:extLst>
                    <a:ext uri="{9D8B030D-6E8A-4147-A177-3AD203B41FA5}">
                      <a16:colId xmlns:a16="http://schemas.microsoft.com/office/drawing/2014/main" val="3177261747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val="43342565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4049564522"/>
                    </a:ext>
                  </a:extLst>
                </a:gridCol>
              </a:tblGrid>
              <a:tr h="2829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対象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smtClean="0">
                          <a:solidFill>
                            <a:schemeClr val="tx1"/>
                          </a:solidFill>
                        </a:rPr>
                        <a:t>（委託する場合）委託先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028465"/>
                  </a:ext>
                </a:extLst>
              </a:tr>
              <a:tr h="650853">
                <a:tc>
                  <a:txBody>
                    <a:bodyPr/>
                    <a:lstStyle/>
                    <a:p>
                      <a:pPr algn="ctr"/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目的及び目標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8454871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251520" y="1988840"/>
            <a:ext cx="8568952" cy="47525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11560" y="1988840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（事業内容概略図）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67544" y="404664"/>
            <a:ext cx="826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事業名　　　　　　　　　　　　　　　　</a:t>
            </a:r>
            <a:endParaRPr kumimoji="1" lang="ja-JP" altLang="en-US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843808" y="116632"/>
            <a:ext cx="6186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事業種類　　　　　　　　　　　</a:t>
            </a:r>
            <a:endParaRPr kumimoji="1" lang="ja-JP" altLang="en-US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1433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509</TotalTime>
  <Words>81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江藤 優希(etou-yuuki)</dc:creator>
  <cp:lastModifiedBy>江藤 優希(etou-yuuki)</cp:lastModifiedBy>
  <cp:revision>7</cp:revision>
  <dcterms:created xsi:type="dcterms:W3CDTF">2020-07-21T01:53:22Z</dcterms:created>
  <dcterms:modified xsi:type="dcterms:W3CDTF">2020-07-30T11:51:24Z</dcterms:modified>
</cp:coreProperties>
</file>