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95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61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6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3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48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16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92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09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45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41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49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36B6-F4D1-466C-A4AA-CA788B78BDE8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AB020-3C65-4ABE-8C91-34671425B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28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6062" y="128457"/>
            <a:ext cx="11809926" cy="7321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</a:t>
            </a:r>
            <a:r>
              <a:rPr lang="ja-JP" altLang="en-US" sz="3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生活支援拠点の整備方法の</a:t>
            </a:r>
            <a:r>
              <a:rPr lang="ja-JP" altLang="en-US" sz="3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種類①（面的整備型）</a:t>
            </a:r>
            <a:endParaRPr lang="ja-JP" altLang="en-US" sz="3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6061" y="851534"/>
            <a:ext cx="11809927" cy="586994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地域において、居住支援のための機能を持つ事業所等が連携し、</a:t>
            </a:r>
            <a:r>
              <a:rPr lang="ja-JP" altLang="en-US" sz="2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者を支援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765" y="1333005"/>
            <a:ext cx="9663247" cy="538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3335" y="128457"/>
            <a:ext cx="11732653" cy="7321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生活支援拠点の整備方法の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種類②（多機能拠点整備型）</a:t>
            </a:r>
            <a:endParaRPr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3335" y="947749"/>
            <a:ext cx="11732654" cy="577372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居住支援のための機能を一つの拠点に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集約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し、地域の</a:t>
            </a:r>
            <a:r>
              <a:rPr lang="ja-JP" altLang="en-US" sz="26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者を支援。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068" y="1386759"/>
            <a:ext cx="9268698" cy="53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　地域生活支援拠点の整備方法の種類①（面的整備型）</vt:lpstr>
      <vt:lpstr>　　地域生活支援拠点の整備方法の種類②（多機能拠点整備型）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地域生活支援拠点の整備方法の種類①（面的整備型）</dc:title>
  <dc:creator>北海道</dc:creator>
  <cp:lastModifiedBy>碓井＿秀樹（交付金対策係）</cp:lastModifiedBy>
  <cp:revision>4</cp:revision>
  <cp:lastPrinted>2015-04-09T14:07:02Z</cp:lastPrinted>
  <dcterms:created xsi:type="dcterms:W3CDTF">2015-04-09T12:08:25Z</dcterms:created>
  <dcterms:modified xsi:type="dcterms:W3CDTF">2022-05-27T13:13:51Z</dcterms:modified>
</cp:coreProperties>
</file>