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png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63" r:id="rId4"/>
    <p:sldId id="262" r:id="rId5"/>
    <p:sldId id="264" r:id="rId6"/>
    <p:sldId id="266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  <p:sldId id="277" r:id="rId17"/>
    <p:sldId id="278" r:id="rId18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2C0"/>
    <a:srgbClr val="F8BDF9"/>
    <a:srgbClr val="F07CF3"/>
    <a:srgbClr val="E51EEA"/>
    <a:srgbClr val="F61C5A"/>
    <a:srgbClr val="DC7E99"/>
    <a:srgbClr val="CF4D72"/>
    <a:srgbClr val="CEF248"/>
    <a:srgbClr val="69AB19"/>
    <a:srgbClr val="8DE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6"/>
    <p:restoredTop sz="88317" autoAdjust="0"/>
  </p:normalViewPr>
  <p:slideViewPr>
    <p:cSldViewPr snapToGrid="0">
      <p:cViewPr varScale="1">
        <p:scale>
          <a:sx n="41" d="100"/>
          <a:sy n="41" d="100"/>
        </p:scale>
        <p:origin x="-262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slide" Target="slides/slide2.xml" Id="rId5" /><Relationship Type="http://schemas.openxmlformats.org/officeDocument/2006/relationships/slide" Target="slides/slide3.xml" Id="rId6" /><Relationship Type="http://schemas.openxmlformats.org/officeDocument/2006/relationships/slide" Target="slides/slide4.xml" Id="rId7" /><Relationship Type="http://schemas.openxmlformats.org/officeDocument/2006/relationships/slide" Target="slides/slide5.xml" Id="rId8" /><Relationship Type="http://schemas.openxmlformats.org/officeDocument/2006/relationships/slide" Target="slides/slide6.xml" Id="rId9" /><Relationship Type="http://schemas.openxmlformats.org/officeDocument/2006/relationships/slide" Target="slides/slide7.xml" Id="rId10" /><Relationship Type="http://schemas.openxmlformats.org/officeDocument/2006/relationships/slide" Target="slides/slide8.xml" Id="rId11" /><Relationship Type="http://schemas.openxmlformats.org/officeDocument/2006/relationships/slide" Target="slides/slide9.xml" Id="rId12" /><Relationship Type="http://schemas.openxmlformats.org/officeDocument/2006/relationships/slide" Target="slides/slide10.xml" Id="rId13" /><Relationship Type="http://schemas.openxmlformats.org/officeDocument/2006/relationships/slide" Target="slides/slide11.xml" Id="rId14" /><Relationship Type="http://schemas.openxmlformats.org/officeDocument/2006/relationships/slide" Target="slides/slide12.xml" Id="rId15" /><Relationship Type="http://schemas.openxmlformats.org/officeDocument/2006/relationships/slide" Target="slides/slide13.xml" Id="rId16" /><Relationship Type="http://schemas.openxmlformats.org/officeDocument/2006/relationships/slide" Target="slides/slide14.xml" Id="rId17" /><Relationship Type="http://schemas.openxmlformats.org/officeDocument/2006/relationships/slide" Target="slides/slide15.xml" Id="rId18" /><Relationship Type="http://schemas.openxmlformats.org/officeDocument/2006/relationships/presProps" Target="presProps.xml" Id="rId19" /><Relationship Type="http://schemas.openxmlformats.org/officeDocument/2006/relationships/viewProps" Target="viewProps.xml" Id="rId20" /><Relationship Type="http://schemas.openxmlformats.org/officeDocument/2006/relationships/tableStyles" Target="tableStyles.xml" Id="rId21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55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F75B3-52B5-447B-BDD1-E0DE72A4B109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1156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57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5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59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74DBD-7954-4163-B911-994C611BF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image" Target="../media/image1.jpeg" Id="rId1" /><Relationship Type="http://schemas.openxmlformats.org/officeDocument/2006/relationships/image" Target="../media/image2.jpeg" Id="rId2" /><Relationship Type="http://schemas.openxmlformats.org/officeDocument/2006/relationships/slideMaster" Target="../slideMasters/slideMaster1.xml" Id="rId3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image" Target="../media/image3.jpeg" Id="rId1" /><Relationship Type="http://schemas.openxmlformats.org/officeDocument/2006/relationships/slideMaster" Target="../slideMasters/slideMaster1.xml" Id="rId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0" y="9772137"/>
            <a:ext cx="3738151" cy="700133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MICRO STORE</a:t>
            </a:r>
            <a:endParaRPr kumimoji="1" lang="ja-JP" altLang="en-US" dirty="0"/>
          </a:p>
        </p:txBody>
      </p:sp>
      <p:sp>
        <p:nvSpPr>
          <p:cNvPr id="1032" name="テキスト プレースホルダー 33"/>
          <p:cNvSpPr>
            <a:spLocks noGrp="1"/>
          </p:cNvSpPr>
          <p:nvPr>
            <p:ph type="body" sz="quarter" idx="11" hasCustomPrompt="1"/>
          </p:nvPr>
        </p:nvSpPr>
        <p:spPr>
          <a:xfrm>
            <a:off x="3950068" y="9688893"/>
            <a:ext cx="3531366" cy="783377"/>
          </a:xfrm>
        </p:spPr>
        <p:txBody>
          <a:bodyPr>
            <a:noAutofit/>
          </a:bodyPr>
          <a:lstStyle>
            <a:lvl1pPr marL="0" indent="0">
              <a:buNone/>
              <a:defRPr sz="45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00-0000-0000</a:t>
            </a:r>
            <a:endParaRPr kumimoji="1" lang="ja-JP" altLang="en-US" dirty="0"/>
          </a:p>
        </p:txBody>
      </p:sp>
      <p:sp>
        <p:nvSpPr>
          <p:cNvPr id="1033" name="テキスト プレースホルダー 33"/>
          <p:cNvSpPr>
            <a:spLocks noGrp="1"/>
          </p:cNvSpPr>
          <p:nvPr>
            <p:ph type="body" sz="quarter" idx="12" hasCustomPrompt="1"/>
          </p:nvPr>
        </p:nvSpPr>
        <p:spPr>
          <a:xfrm>
            <a:off x="210409" y="10334112"/>
            <a:ext cx="7213087" cy="330313"/>
          </a:xfrm>
        </p:spPr>
        <p:txBody>
          <a:bodyPr>
            <a:normAutofit/>
          </a:bodyPr>
          <a:lstStyle>
            <a:lvl1pPr marL="0" indent="0">
              <a:buNone/>
              <a:defRPr sz="1400" b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〇〇市〇〇町</a:t>
            </a:r>
            <a:r>
              <a:rPr kumimoji="1" lang="en-US" altLang="ja-JP" dirty="0"/>
              <a:t>XXXXX-XXXX</a:t>
            </a:r>
            <a:r>
              <a:rPr kumimoji="1" lang="ja-JP" altLang="en-US" dirty="0"/>
              <a:t>　営業時間  </a:t>
            </a:r>
            <a:r>
              <a:rPr kumimoji="1" lang="en-US" altLang="ja-JP" dirty="0"/>
              <a:t>00:00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1034" name="テキスト プレースホルダー 33"/>
          <p:cNvSpPr>
            <a:spLocks noGrp="1"/>
          </p:cNvSpPr>
          <p:nvPr>
            <p:ph type="body" sz="quarter" idx="14" hasCustomPrompt="1"/>
          </p:nvPr>
        </p:nvSpPr>
        <p:spPr>
          <a:xfrm>
            <a:off x="53570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35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>
          <a:xfrm>
            <a:off x="6487387" y="1983151"/>
            <a:ext cx="630101" cy="1004748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FF317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1036" name="図プレースホルダー 73"/>
          <p:cNvSpPr>
            <a:spLocks noGrp="1"/>
          </p:cNvSpPr>
          <p:nvPr>
            <p:ph type="pic" sz="quarter" idx="19" hasCustomPrompt="1"/>
          </p:nvPr>
        </p:nvSpPr>
        <p:spPr>
          <a:xfrm>
            <a:off x="1" y="4654675"/>
            <a:ext cx="2521901" cy="2074506"/>
          </a:xfrm>
          <a:blipFill>
            <a:blip r:embed="rId1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37" name="図プレースホルダー 73"/>
          <p:cNvSpPr>
            <a:spLocks noGrp="1"/>
          </p:cNvSpPr>
          <p:nvPr>
            <p:ph type="pic" sz="quarter" idx="22" hasCustomPrompt="1"/>
          </p:nvPr>
        </p:nvSpPr>
        <p:spPr>
          <a:xfrm>
            <a:off x="2520394" y="4654675"/>
            <a:ext cx="2521901" cy="2074506"/>
          </a:xfrm>
          <a:blipFill>
            <a:blip r:embed="rId2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38" name="図プレースホルダー 73"/>
          <p:cNvSpPr>
            <a:spLocks noGrp="1"/>
          </p:cNvSpPr>
          <p:nvPr>
            <p:ph type="pic" sz="quarter" idx="23" hasCustomPrompt="1"/>
          </p:nvPr>
        </p:nvSpPr>
        <p:spPr>
          <a:xfrm>
            <a:off x="5039280" y="4654675"/>
            <a:ext cx="2521901" cy="2074506"/>
          </a:xfrm>
          <a:blipFill>
            <a:blip r:embed="rId1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39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7779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40" name="テキスト プレースホルダー 33"/>
          <p:cNvSpPr>
            <a:spLocks noGrp="1"/>
          </p:cNvSpPr>
          <p:nvPr>
            <p:ph type="body" sz="quarter" idx="21" hasCustomPrompt="1"/>
          </p:nvPr>
        </p:nvSpPr>
        <p:spPr>
          <a:xfrm>
            <a:off x="901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41" name="図プレースホルダー 73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6729181"/>
            <a:ext cx="2521901" cy="2074506"/>
          </a:xfrm>
          <a:blipFill>
            <a:blip r:embed="rId2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42" name="図プレースホルダー 73"/>
          <p:cNvSpPr>
            <a:spLocks noGrp="1"/>
          </p:cNvSpPr>
          <p:nvPr>
            <p:ph type="pic" sz="quarter" idx="25" hasCustomPrompt="1"/>
          </p:nvPr>
        </p:nvSpPr>
        <p:spPr>
          <a:xfrm>
            <a:off x="2520394" y="6729181"/>
            <a:ext cx="2521901" cy="2074506"/>
          </a:xfrm>
          <a:blipFill>
            <a:blip r:embed="rId1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43" name="図プレースホルダー 73"/>
          <p:cNvSpPr>
            <a:spLocks noGrp="1"/>
          </p:cNvSpPr>
          <p:nvPr>
            <p:ph type="pic" sz="quarter" idx="26" hasCustomPrompt="1"/>
          </p:nvPr>
        </p:nvSpPr>
        <p:spPr>
          <a:xfrm>
            <a:off x="5039280" y="6729181"/>
            <a:ext cx="2521901" cy="2074506"/>
          </a:xfrm>
          <a:blipFill>
            <a:blip r:embed="rId2"/>
            <a:tile tx="0" ty="0" sx="100000" sy="100000" flip="none" algn="ctr"/>
          </a:blipFill>
        </p:spPr>
        <p:txBody>
          <a:bodyPr tIns="252000">
            <a:norm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44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30524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45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261745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46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5842700" y="601972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47" name="テキスト プレースホルダー 33"/>
          <p:cNvSpPr>
            <a:spLocks noGrp="1"/>
          </p:cNvSpPr>
          <p:nvPr>
            <p:ph type="body" sz="quarter" idx="31" hasCustomPrompt="1"/>
          </p:nvPr>
        </p:nvSpPr>
        <p:spPr>
          <a:xfrm>
            <a:off x="5154914" y="613105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48" name="テキスト プレースホルダー 33"/>
          <p:cNvSpPr>
            <a:spLocks noGrp="1"/>
          </p:cNvSpPr>
          <p:nvPr>
            <p:ph type="body" sz="quarter" idx="32" hasCustomPrompt="1"/>
          </p:nvPr>
        </p:nvSpPr>
        <p:spPr>
          <a:xfrm>
            <a:off x="7779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49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901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50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330524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51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61745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52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5842700" y="8110143"/>
            <a:ext cx="1729476" cy="370417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tx1"/>
                </a:solidFill>
                <a:effectLst>
                  <a:glow rad="101600">
                    <a:schemeClr val="bg1">
                      <a:alpha val="7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商品名を入れましょう</a:t>
            </a:r>
          </a:p>
        </p:txBody>
      </p:sp>
      <p:sp>
        <p:nvSpPr>
          <p:cNvPr id="1053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154914" y="8221472"/>
            <a:ext cx="2078306" cy="665459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D20000"/>
                </a:solidFill>
                <a:effectLst>
                  <a:glow rad="101600">
                    <a:schemeClr val="bg1"/>
                  </a:glow>
                </a:effectLst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0,000</a:t>
            </a:r>
            <a:endParaRPr kumimoji="1" lang="ja-JP" altLang="en-US" dirty="0"/>
          </a:p>
        </p:txBody>
      </p:sp>
      <p:sp>
        <p:nvSpPr>
          <p:cNvPr id="1054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188486" y="8891991"/>
            <a:ext cx="7213088" cy="468715"/>
          </a:xfrm>
        </p:spPr>
        <p:txBody>
          <a:bodyPr>
            <a:noAutofit/>
          </a:bodyPr>
          <a:lstStyle>
            <a:lvl1pPr marL="0" indent="0" algn="ctr">
              <a:buNone/>
              <a:defRPr sz="2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たくさんのお買い得商品をご用意してお待ちしています！</a:t>
            </a:r>
          </a:p>
        </p:txBody>
      </p:sp>
      <p:sp>
        <p:nvSpPr>
          <p:cNvPr id="1055" name="テキスト プレースホルダー 33"/>
          <p:cNvSpPr>
            <a:spLocks noGrp="1"/>
          </p:cNvSpPr>
          <p:nvPr>
            <p:ph type="body" sz="quarter" idx="13" hasCustomPrompt="1"/>
          </p:nvPr>
        </p:nvSpPr>
        <p:spPr>
          <a:xfrm>
            <a:off x="4848585" y="2076599"/>
            <a:ext cx="557538" cy="815548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1056" name="テキスト プレースホルダー 33"/>
          <p:cNvSpPr>
            <a:spLocks noGrp="1"/>
          </p:cNvSpPr>
          <p:nvPr>
            <p:ph type="body" sz="quarter" idx="15" hasCustomPrompt="1"/>
          </p:nvPr>
        </p:nvSpPr>
        <p:spPr>
          <a:xfrm>
            <a:off x="58561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1057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6986403" y="2406612"/>
            <a:ext cx="338180" cy="335798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1058" name="テキスト プレースホルダー 33"/>
          <p:cNvSpPr>
            <a:spLocks noGrp="1"/>
          </p:cNvSpPr>
          <p:nvPr>
            <p:ph type="body" sz="quarter" idx="18" hasCustomPrompt="1"/>
          </p:nvPr>
        </p:nvSpPr>
        <p:spPr>
          <a:xfrm>
            <a:off x="5490289" y="544522"/>
            <a:ext cx="1609971" cy="1342829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317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  <p:sp>
        <p:nvSpPr>
          <p:cNvPr id="1059" name="テキスト プレースホルダー 3"/>
          <p:cNvSpPr>
            <a:spLocks noGrp="1"/>
          </p:cNvSpPr>
          <p:nvPr>
            <p:ph type="body" sz="quarter" idx="38" hasCustomPrompt="1"/>
          </p:nvPr>
        </p:nvSpPr>
        <p:spPr>
          <a:xfrm>
            <a:off x="169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0" name="テキスト プレースホルダー 3"/>
          <p:cNvSpPr>
            <a:spLocks noGrp="1"/>
          </p:cNvSpPr>
          <p:nvPr>
            <p:ph type="body" sz="quarter" idx="39" hasCustomPrompt="1"/>
          </p:nvPr>
        </p:nvSpPr>
        <p:spPr>
          <a:xfrm>
            <a:off x="423256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1" name="テキスト プレースホルダー 3"/>
          <p:cNvSpPr>
            <a:spLocks noGrp="1"/>
          </p:cNvSpPr>
          <p:nvPr>
            <p:ph type="body" sz="quarter" idx="40" hasCustomPrompt="1"/>
          </p:nvPr>
        </p:nvSpPr>
        <p:spPr>
          <a:xfrm>
            <a:off x="6770027" y="536625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2" name="テキスト プレースホルダー 3"/>
          <p:cNvSpPr>
            <a:spLocks noGrp="1"/>
          </p:cNvSpPr>
          <p:nvPr>
            <p:ph type="body" sz="quarter" idx="41" hasCustomPrompt="1"/>
          </p:nvPr>
        </p:nvSpPr>
        <p:spPr>
          <a:xfrm>
            <a:off x="169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3" name="テキスト プレースホルダー 3"/>
          <p:cNvSpPr>
            <a:spLocks noGrp="1"/>
          </p:cNvSpPr>
          <p:nvPr>
            <p:ph type="body" sz="quarter" idx="42" hasCustomPrompt="1"/>
          </p:nvPr>
        </p:nvSpPr>
        <p:spPr>
          <a:xfrm>
            <a:off x="423256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64" name="テキスト プレースホルダー 3"/>
          <p:cNvSpPr>
            <a:spLocks noGrp="1"/>
          </p:cNvSpPr>
          <p:nvPr>
            <p:ph type="body" sz="quarter" idx="43" hasCustomPrompt="1"/>
          </p:nvPr>
        </p:nvSpPr>
        <p:spPr>
          <a:xfrm>
            <a:off x="6770027" y="7454139"/>
            <a:ext cx="555223" cy="425723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Segoe" panose="020B0502040504020203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7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8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4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33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テキスト プレースホルダー 3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11" y="9127227"/>
            <a:ext cx="3097927" cy="708229"/>
          </a:xfrm>
        </p:spPr>
        <p:txBody>
          <a:bodyPr>
            <a:noAutofit/>
          </a:bodyPr>
          <a:lstStyle>
            <a:lvl1pPr marL="0" indent="0">
              <a:buNone/>
              <a:defRPr sz="3800" b="1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舞黒町商店街</a:t>
            </a:r>
          </a:p>
        </p:txBody>
      </p:sp>
      <p:sp>
        <p:nvSpPr>
          <p:cNvPr id="1067" name="テキスト プレースホルダー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375513" y="9127228"/>
            <a:ext cx="3975405" cy="372846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〇〇〇市〇〇〇町 </a:t>
            </a:r>
            <a:r>
              <a:rPr kumimoji="1" lang="en-US" altLang="ja-JP" dirty="0"/>
              <a:t>XXXXX-XXXX-XXX</a:t>
            </a:r>
            <a:endParaRPr kumimoji="1" lang="ja-JP" altLang="en-US" dirty="0"/>
          </a:p>
        </p:txBody>
      </p:sp>
      <p:sp>
        <p:nvSpPr>
          <p:cNvPr id="1068" name="テキスト プレースホルダー 3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374883" y="9407005"/>
            <a:ext cx="3099585" cy="370672"/>
          </a:xfrm>
        </p:spPr>
        <p:txBody>
          <a:bodyPr>
            <a:noAutofit/>
          </a:bodyPr>
          <a:lstStyle>
            <a:lvl1pPr marL="0" indent="0" algn="l">
              <a:buNone/>
              <a:defRPr sz="1500" b="1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http://XXXX_sample.aa.jp</a:t>
            </a:r>
            <a:endParaRPr kumimoji="1" lang="ja-JP" altLang="en-US" dirty="0"/>
          </a:p>
        </p:txBody>
      </p:sp>
      <p:sp>
        <p:nvSpPr>
          <p:cNvPr id="1069" name="テキスト プレースホルダー 33"/>
          <p:cNvSpPr>
            <a:spLocks noGrp="1"/>
          </p:cNvSpPr>
          <p:nvPr>
            <p:ph type="body" sz="quarter" idx="17" hasCustomPrompt="1"/>
          </p:nvPr>
        </p:nvSpPr>
        <p:spPr>
          <a:xfrm>
            <a:off x="79990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70" name="テキスト プレースホルダー 33"/>
          <p:cNvSpPr>
            <a:spLocks noGrp="1"/>
          </p:cNvSpPr>
          <p:nvPr>
            <p:ph type="body" sz="quarter" idx="19" hasCustomPrompt="1"/>
          </p:nvPr>
        </p:nvSpPr>
        <p:spPr>
          <a:xfrm>
            <a:off x="161473" y="3083446"/>
            <a:ext cx="557538" cy="934887"/>
          </a:xfrm>
        </p:spPr>
        <p:txBody>
          <a:bodyPr>
            <a:noAutofit/>
          </a:bodyPr>
          <a:lstStyle>
            <a:lvl1pPr marL="0" indent="0">
              <a:buNone/>
              <a:defRPr sz="55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1071" name="テキスト プレースホルダー 33"/>
          <p:cNvSpPr>
            <a:spLocks noGrp="1"/>
          </p:cNvSpPr>
          <p:nvPr>
            <p:ph type="body" sz="quarter" idx="20" hasCustomPrompt="1"/>
          </p:nvPr>
        </p:nvSpPr>
        <p:spPr>
          <a:xfrm>
            <a:off x="211419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1072" name="テキスト プレースホルダー 33"/>
          <p:cNvSpPr>
            <a:spLocks noGrp="1"/>
          </p:cNvSpPr>
          <p:nvPr>
            <p:ph type="body" sz="quarter" idx="26" hasCustomPrompt="1"/>
          </p:nvPr>
        </p:nvSpPr>
        <p:spPr>
          <a:xfrm>
            <a:off x="456503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073" name="テキスト プレースホルダー 33"/>
          <p:cNvSpPr>
            <a:spLocks noGrp="1"/>
          </p:cNvSpPr>
          <p:nvPr>
            <p:ph type="body" sz="quarter" idx="27" hasCustomPrompt="1"/>
          </p:nvPr>
        </p:nvSpPr>
        <p:spPr>
          <a:xfrm>
            <a:off x="2657528" y="3075041"/>
            <a:ext cx="1158580" cy="993668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74" name="テキスト プレースホルダー 33"/>
          <p:cNvSpPr>
            <a:spLocks noGrp="1"/>
          </p:cNvSpPr>
          <p:nvPr>
            <p:ph type="body" sz="quarter" idx="28" hasCustomPrompt="1"/>
          </p:nvPr>
        </p:nvSpPr>
        <p:spPr>
          <a:xfrm>
            <a:off x="3971815" y="3457261"/>
            <a:ext cx="338180" cy="34656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日</a:t>
            </a:r>
          </a:p>
        </p:txBody>
      </p:sp>
      <p:sp>
        <p:nvSpPr>
          <p:cNvPr id="1075" name="テキスト プレースホルダー 33"/>
          <p:cNvSpPr>
            <a:spLocks noGrp="1"/>
          </p:cNvSpPr>
          <p:nvPr>
            <p:ph type="body" sz="quarter" idx="29" hasCustomPrompt="1"/>
          </p:nvPr>
        </p:nvSpPr>
        <p:spPr>
          <a:xfrm>
            <a:off x="6146187" y="3256252"/>
            <a:ext cx="1390878" cy="717233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5C2A08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</a:t>
            </a:r>
            <a:endParaRPr kumimoji="1" lang="ja-JP" altLang="en-US" dirty="0"/>
          </a:p>
        </p:txBody>
      </p:sp>
      <p:sp>
        <p:nvSpPr>
          <p:cNvPr id="1076" name="テキスト プレースホルダー 85"/>
          <p:cNvSpPr>
            <a:spLocks noGrp="1"/>
          </p:cNvSpPr>
          <p:nvPr>
            <p:ph type="body" sz="quarter" idx="32" hasCustomPrompt="1"/>
          </p:nvPr>
        </p:nvSpPr>
        <p:spPr>
          <a:xfrm>
            <a:off x="208753" y="10283533"/>
            <a:ext cx="7142160" cy="391357"/>
          </a:xfrm>
        </p:spPr>
        <p:txBody>
          <a:bodyPr>
            <a:normAutofit/>
          </a:bodyPr>
          <a:lstStyle>
            <a:lvl1pPr marL="0" marR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◆主催：〇〇〇市　〇〇〇〇〇〇〇〇〇　◆お問い合わせ：</a:t>
            </a:r>
            <a:r>
              <a:rPr kumimoji="1" lang="en-US" altLang="ja-JP" dirty="0"/>
              <a:t>00-0000-0000</a:t>
            </a:r>
            <a:endParaRPr kumimoji="1" lang="ja-JP" altLang="en-US" dirty="0"/>
          </a:p>
          <a:p>
            <a:pPr lvl="0"/>
            <a:endParaRPr kumimoji="1" lang="ja-JP" altLang="en-US" dirty="0"/>
          </a:p>
        </p:txBody>
      </p:sp>
      <p:sp>
        <p:nvSpPr>
          <p:cNvPr id="1077" name="テキスト プレースホルダー 33"/>
          <p:cNvSpPr>
            <a:spLocks noGrp="1"/>
          </p:cNvSpPr>
          <p:nvPr>
            <p:ph type="body" sz="quarter" idx="33" hasCustomPrompt="1"/>
          </p:nvPr>
        </p:nvSpPr>
        <p:spPr>
          <a:xfrm>
            <a:off x="198696" y="9763808"/>
            <a:ext cx="7152218" cy="372846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rgbClr val="3758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ここに注意事項を入れましょう。  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注意事項を入れましょう。</a:t>
            </a:r>
          </a:p>
        </p:txBody>
      </p:sp>
      <p:sp>
        <p:nvSpPr>
          <p:cNvPr id="1078" name="テキスト プレースホルダー 33"/>
          <p:cNvSpPr>
            <a:spLocks noGrp="1"/>
          </p:cNvSpPr>
          <p:nvPr>
            <p:ph type="body" sz="quarter" idx="34" hasCustomPrompt="1"/>
          </p:nvPr>
        </p:nvSpPr>
        <p:spPr>
          <a:xfrm>
            <a:off x="111320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79" name="テキスト プレースホルダー 33"/>
          <p:cNvSpPr>
            <a:spLocks noGrp="1"/>
          </p:cNvSpPr>
          <p:nvPr>
            <p:ph type="body" sz="quarter" idx="35" hasCustomPrompt="1"/>
          </p:nvPr>
        </p:nvSpPr>
        <p:spPr>
          <a:xfrm>
            <a:off x="2517943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80" name="テキスト プレースホルダー 33"/>
          <p:cNvSpPr>
            <a:spLocks noGrp="1"/>
          </p:cNvSpPr>
          <p:nvPr>
            <p:ph type="body" sz="quarter" idx="36" hasCustomPrompt="1"/>
          </p:nvPr>
        </p:nvSpPr>
        <p:spPr>
          <a:xfrm>
            <a:off x="4924566" y="4099995"/>
            <a:ext cx="782198" cy="685919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081" name="テキスト プレースホルダー 33"/>
          <p:cNvSpPr>
            <a:spLocks noGrp="1"/>
          </p:cNvSpPr>
          <p:nvPr>
            <p:ph type="body" sz="quarter" idx="37" hasCustomPrompt="1"/>
          </p:nvPr>
        </p:nvSpPr>
        <p:spPr>
          <a:xfrm>
            <a:off x="571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3B768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082" name="テキスト プレースホルダー 33"/>
          <p:cNvSpPr>
            <a:spLocks noGrp="1"/>
          </p:cNvSpPr>
          <p:nvPr>
            <p:ph type="body" sz="quarter" idx="38" hasCustomPrompt="1"/>
          </p:nvPr>
        </p:nvSpPr>
        <p:spPr>
          <a:xfrm>
            <a:off x="401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083" name="テキスト プレースホルダー 33"/>
          <p:cNvSpPr>
            <a:spLocks noGrp="1"/>
          </p:cNvSpPr>
          <p:nvPr>
            <p:ph type="body" sz="quarter" idx="39" hasCustomPrompt="1"/>
          </p:nvPr>
        </p:nvSpPr>
        <p:spPr>
          <a:xfrm>
            <a:off x="2984718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CF4D7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084" name="テキスト プレースホルダー 33"/>
          <p:cNvSpPr>
            <a:spLocks noGrp="1"/>
          </p:cNvSpPr>
          <p:nvPr>
            <p:ph type="body" sz="quarter" idx="40" hasCustomPrompt="1"/>
          </p:nvPr>
        </p:nvSpPr>
        <p:spPr>
          <a:xfrm>
            <a:off x="2814172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085" name="テキスト プレースホルダー 33"/>
          <p:cNvSpPr>
            <a:spLocks noGrp="1"/>
          </p:cNvSpPr>
          <p:nvPr>
            <p:ph type="body" sz="quarter" idx="41" hasCustomPrompt="1"/>
          </p:nvPr>
        </p:nvSpPr>
        <p:spPr>
          <a:xfrm>
            <a:off x="5396964" y="4491314"/>
            <a:ext cx="1855257" cy="823306"/>
          </a:xfrm>
        </p:spPr>
        <p:txBody>
          <a:bodyPr>
            <a:noAutofit/>
          </a:bodyPr>
          <a:lstStyle>
            <a:lvl1pPr marL="0" indent="0" algn="r">
              <a:buNone/>
              <a:defRPr sz="2500" b="1">
                <a:solidFill>
                  <a:srgbClr val="A29F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のタイトル</a:t>
            </a:r>
          </a:p>
        </p:txBody>
      </p:sp>
      <p:sp>
        <p:nvSpPr>
          <p:cNvPr id="1086" name="テキスト プレースホルダー 33"/>
          <p:cNvSpPr>
            <a:spLocks noGrp="1"/>
          </p:cNvSpPr>
          <p:nvPr>
            <p:ph type="body" sz="quarter" idx="42" hasCustomPrompt="1"/>
          </p:nvPr>
        </p:nvSpPr>
        <p:spPr>
          <a:xfrm>
            <a:off x="5226418" y="5316622"/>
            <a:ext cx="2053271" cy="1457763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087" name="テキスト プレースホルダー 33"/>
          <p:cNvSpPr>
            <a:spLocks noGrp="1"/>
          </p:cNvSpPr>
          <p:nvPr>
            <p:ph type="body" sz="quarter" idx="43" hasCustomPrompt="1"/>
          </p:nvPr>
        </p:nvSpPr>
        <p:spPr>
          <a:xfrm>
            <a:off x="401172" y="7164576"/>
            <a:ext cx="5745015" cy="475538"/>
          </a:xfrm>
        </p:spPr>
        <p:txBody>
          <a:bodyPr>
            <a:noAutofit/>
          </a:bodyPr>
          <a:lstStyle>
            <a:lvl1pPr marL="0" indent="0" algn="l">
              <a:buNone/>
              <a:defRPr sz="2500" b="1">
                <a:solidFill>
                  <a:srgbClr val="69AB1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スタンプラリー・抽選会は毎日開催！</a:t>
            </a:r>
          </a:p>
        </p:txBody>
      </p:sp>
      <p:sp>
        <p:nvSpPr>
          <p:cNvPr id="1088" name="テキスト プレースホルダー 33"/>
          <p:cNvSpPr>
            <a:spLocks noGrp="1"/>
          </p:cNvSpPr>
          <p:nvPr>
            <p:ph type="body" sz="quarter" idx="44" hasCustomPrompt="1"/>
          </p:nvPr>
        </p:nvSpPr>
        <p:spPr>
          <a:xfrm>
            <a:off x="401172" y="7585217"/>
            <a:ext cx="5411552" cy="108264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ここにコピーを入れましょう。ここにコピーを入れましょう。ここにコピーを入れましょう。ここにコピーを入れましょう。</a:t>
            </a:r>
          </a:p>
          <a:p>
            <a:pPr lvl="0"/>
            <a:endParaRPr kumimoji="1" lang="ja-JP" altLang="en-US" dirty="0"/>
          </a:p>
        </p:txBody>
      </p:sp>
      <p:sp>
        <p:nvSpPr>
          <p:cNvPr id="1089" name="図プレースホルダー 134"/>
          <p:cNvSpPr>
            <a:spLocks noGrp="1"/>
          </p:cNvSpPr>
          <p:nvPr>
            <p:ph type="pic" sz="quarter" idx="45" hasCustomPrompt="1"/>
          </p:nvPr>
        </p:nvSpPr>
        <p:spPr>
          <a:xfrm>
            <a:off x="-1548" y="-1588"/>
            <a:ext cx="2006202" cy="2254527"/>
          </a:xfrm>
          <a:custGeom>
            <a:avLst/>
            <a:gdLst>
              <a:gd name="connsiteX0" fmla="*/ 0 w 2006202"/>
              <a:gd name="connsiteY0" fmla="*/ 0 h 2254527"/>
              <a:gd name="connsiteX1" fmla="*/ 1646785 w 2006202"/>
              <a:gd name="connsiteY1" fmla="*/ 0 h 2254527"/>
              <a:gd name="connsiteX2" fmla="*/ 1689261 w 2006202"/>
              <a:gd name="connsiteY2" fmla="*/ 45744 h 2254527"/>
              <a:gd name="connsiteX3" fmla="*/ 1728471 w 2006202"/>
              <a:gd name="connsiteY3" fmla="*/ 94756 h 2254527"/>
              <a:gd name="connsiteX4" fmla="*/ 1764412 w 2006202"/>
              <a:gd name="connsiteY4" fmla="*/ 143767 h 2254527"/>
              <a:gd name="connsiteX5" fmla="*/ 1797087 w 2006202"/>
              <a:gd name="connsiteY5" fmla="*/ 196046 h 2254527"/>
              <a:gd name="connsiteX6" fmla="*/ 1829761 w 2006202"/>
              <a:gd name="connsiteY6" fmla="*/ 248325 h 2254527"/>
              <a:gd name="connsiteX7" fmla="*/ 1859168 w 2006202"/>
              <a:gd name="connsiteY7" fmla="*/ 300604 h 2254527"/>
              <a:gd name="connsiteX8" fmla="*/ 1885307 w 2006202"/>
              <a:gd name="connsiteY8" fmla="*/ 359417 h 2254527"/>
              <a:gd name="connsiteX9" fmla="*/ 1911447 w 2006202"/>
              <a:gd name="connsiteY9" fmla="*/ 414964 h 2254527"/>
              <a:gd name="connsiteX10" fmla="*/ 1931051 w 2006202"/>
              <a:gd name="connsiteY10" fmla="*/ 473777 h 2254527"/>
              <a:gd name="connsiteX11" fmla="*/ 1950656 w 2006202"/>
              <a:gd name="connsiteY11" fmla="*/ 532591 h 2254527"/>
              <a:gd name="connsiteX12" fmla="*/ 1966993 w 2006202"/>
              <a:gd name="connsiteY12" fmla="*/ 594672 h 2254527"/>
              <a:gd name="connsiteX13" fmla="*/ 1980063 w 2006202"/>
              <a:gd name="connsiteY13" fmla="*/ 656754 h 2254527"/>
              <a:gd name="connsiteX14" fmla="*/ 1993132 w 2006202"/>
              <a:gd name="connsiteY14" fmla="*/ 718835 h 2254527"/>
              <a:gd name="connsiteX15" fmla="*/ 1999667 w 2006202"/>
              <a:gd name="connsiteY15" fmla="*/ 784183 h 2254527"/>
              <a:gd name="connsiteX16" fmla="*/ 2006202 w 2006202"/>
              <a:gd name="connsiteY16" fmla="*/ 846265 h 2254527"/>
              <a:gd name="connsiteX17" fmla="*/ 2006202 w 2006202"/>
              <a:gd name="connsiteY17" fmla="*/ 911613 h 2254527"/>
              <a:gd name="connsiteX18" fmla="*/ 2002935 w 2006202"/>
              <a:gd name="connsiteY18" fmla="*/ 983497 h 2254527"/>
              <a:gd name="connsiteX19" fmla="*/ 1999667 w 2006202"/>
              <a:gd name="connsiteY19" fmla="*/ 1048845 h 2254527"/>
              <a:gd name="connsiteX20" fmla="*/ 1989865 w 2006202"/>
              <a:gd name="connsiteY20" fmla="*/ 1117461 h 2254527"/>
              <a:gd name="connsiteX21" fmla="*/ 1980063 w 2006202"/>
              <a:gd name="connsiteY21" fmla="*/ 1182810 h 2254527"/>
              <a:gd name="connsiteX22" fmla="*/ 1963726 w 2006202"/>
              <a:gd name="connsiteY22" fmla="*/ 1248159 h 2254527"/>
              <a:gd name="connsiteX23" fmla="*/ 1947388 w 2006202"/>
              <a:gd name="connsiteY23" fmla="*/ 1310240 h 2254527"/>
              <a:gd name="connsiteX24" fmla="*/ 1924516 w 2006202"/>
              <a:gd name="connsiteY24" fmla="*/ 1372321 h 2254527"/>
              <a:gd name="connsiteX25" fmla="*/ 1901644 w 2006202"/>
              <a:gd name="connsiteY25" fmla="*/ 1434402 h 2254527"/>
              <a:gd name="connsiteX26" fmla="*/ 1875505 w 2006202"/>
              <a:gd name="connsiteY26" fmla="*/ 1493216 h 2254527"/>
              <a:gd name="connsiteX27" fmla="*/ 1846098 w 2006202"/>
              <a:gd name="connsiteY27" fmla="*/ 1552030 h 2254527"/>
              <a:gd name="connsiteX28" fmla="*/ 1813424 w 2006202"/>
              <a:gd name="connsiteY28" fmla="*/ 1607576 h 2254527"/>
              <a:gd name="connsiteX29" fmla="*/ 1777482 w 2006202"/>
              <a:gd name="connsiteY29" fmla="*/ 1663122 h 2254527"/>
              <a:gd name="connsiteX30" fmla="*/ 1741540 w 2006202"/>
              <a:gd name="connsiteY30" fmla="*/ 1715401 h 2254527"/>
              <a:gd name="connsiteX31" fmla="*/ 1699064 w 2006202"/>
              <a:gd name="connsiteY31" fmla="*/ 1764412 h 2254527"/>
              <a:gd name="connsiteX32" fmla="*/ 1656587 w 2006202"/>
              <a:gd name="connsiteY32" fmla="*/ 1813424 h 2254527"/>
              <a:gd name="connsiteX33" fmla="*/ 1614111 w 2006202"/>
              <a:gd name="connsiteY33" fmla="*/ 1862435 h 2254527"/>
              <a:gd name="connsiteX34" fmla="*/ 1568367 w 2006202"/>
              <a:gd name="connsiteY34" fmla="*/ 1904912 h 2254527"/>
              <a:gd name="connsiteX35" fmla="*/ 1519355 w 2006202"/>
              <a:gd name="connsiteY35" fmla="*/ 1947389 h 2254527"/>
              <a:gd name="connsiteX36" fmla="*/ 1467076 w 2006202"/>
              <a:gd name="connsiteY36" fmla="*/ 1986598 h 2254527"/>
              <a:gd name="connsiteX37" fmla="*/ 1414797 w 2006202"/>
              <a:gd name="connsiteY37" fmla="*/ 2025807 h 2254527"/>
              <a:gd name="connsiteX38" fmla="*/ 1362518 w 2006202"/>
              <a:gd name="connsiteY38" fmla="*/ 2058481 h 2254527"/>
              <a:gd name="connsiteX39" fmla="*/ 1303705 w 2006202"/>
              <a:gd name="connsiteY39" fmla="*/ 2091156 h 2254527"/>
              <a:gd name="connsiteX40" fmla="*/ 1248158 w 2006202"/>
              <a:gd name="connsiteY40" fmla="*/ 2120562 h 2254527"/>
              <a:gd name="connsiteX41" fmla="*/ 1186077 w 2006202"/>
              <a:gd name="connsiteY41" fmla="*/ 2146702 h 2254527"/>
              <a:gd name="connsiteX42" fmla="*/ 1127263 w 2006202"/>
              <a:gd name="connsiteY42" fmla="*/ 2172841 h 2254527"/>
              <a:gd name="connsiteX43" fmla="*/ 1065182 w 2006202"/>
              <a:gd name="connsiteY43" fmla="*/ 2192446 h 2254527"/>
              <a:gd name="connsiteX44" fmla="*/ 999834 w 2006202"/>
              <a:gd name="connsiteY44" fmla="*/ 2212051 h 2254527"/>
              <a:gd name="connsiteX45" fmla="*/ 934485 w 2006202"/>
              <a:gd name="connsiteY45" fmla="*/ 2225120 h 2254527"/>
              <a:gd name="connsiteX46" fmla="*/ 869137 w 2006202"/>
              <a:gd name="connsiteY46" fmla="*/ 2238190 h 2254527"/>
              <a:gd name="connsiteX47" fmla="*/ 803788 w 2006202"/>
              <a:gd name="connsiteY47" fmla="*/ 2247992 h 2254527"/>
              <a:gd name="connsiteX48" fmla="*/ 735172 w 2006202"/>
              <a:gd name="connsiteY48" fmla="*/ 2251260 h 2254527"/>
              <a:gd name="connsiteX49" fmla="*/ 666556 w 2006202"/>
              <a:gd name="connsiteY49" fmla="*/ 2254527 h 2254527"/>
              <a:gd name="connsiteX50" fmla="*/ 575068 w 2006202"/>
              <a:gd name="connsiteY50" fmla="*/ 2251260 h 2254527"/>
              <a:gd name="connsiteX51" fmla="*/ 486847 w 2006202"/>
              <a:gd name="connsiteY51" fmla="*/ 2241457 h 2254527"/>
              <a:gd name="connsiteX52" fmla="*/ 398627 w 2006202"/>
              <a:gd name="connsiteY52" fmla="*/ 2228388 h 2254527"/>
              <a:gd name="connsiteX53" fmla="*/ 313673 w 2006202"/>
              <a:gd name="connsiteY53" fmla="*/ 2205516 h 2254527"/>
              <a:gd name="connsiteX54" fmla="*/ 231988 w 2006202"/>
              <a:gd name="connsiteY54" fmla="*/ 2182644 h 2254527"/>
              <a:gd name="connsiteX55" fmla="*/ 150302 w 2006202"/>
              <a:gd name="connsiteY55" fmla="*/ 2149969 h 2254527"/>
              <a:gd name="connsiteX56" fmla="*/ 75151 w 2006202"/>
              <a:gd name="connsiteY56" fmla="*/ 2117295 h 2254527"/>
              <a:gd name="connsiteX57" fmla="*/ 0 w 2006202"/>
              <a:gd name="connsiteY57" fmla="*/ 2074819 h 225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06202" h="2254527">
                <a:moveTo>
                  <a:pt x="0" y="0"/>
                </a:moveTo>
                <a:lnTo>
                  <a:pt x="1646785" y="0"/>
                </a:lnTo>
                <a:lnTo>
                  <a:pt x="1689261" y="45744"/>
                </a:lnTo>
                <a:lnTo>
                  <a:pt x="1728471" y="94756"/>
                </a:lnTo>
                <a:lnTo>
                  <a:pt x="1764412" y="143767"/>
                </a:lnTo>
                <a:lnTo>
                  <a:pt x="1797087" y="196046"/>
                </a:lnTo>
                <a:lnTo>
                  <a:pt x="1829761" y="248325"/>
                </a:lnTo>
                <a:lnTo>
                  <a:pt x="1859168" y="300604"/>
                </a:lnTo>
                <a:lnTo>
                  <a:pt x="1885307" y="359417"/>
                </a:lnTo>
                <a:lnTo>
                  <a:pt x="1911447" y="414964"/>
                </a:lnTo>
                <a:lnTo>
                  <a:pt x="1931051" y="473777"/>
                </a:lnTo>
                <a:lnTo>
                  <a:pt x="1950656" y="532591"/>
                </a:lnTo>
                <a:lnTo>
                  <a:pt x="1966993" y="594672"/>
                </a:lnTo>
                <a:lnTo>
                  <a:pt x="1980063" y="656754"/>
                </a:lnTo>
                <a:lnTo>
                  <a:pt x="1993132" y="718835"/>
                </a:lnTo>
                <a:lnTo>
                  <a:pt x="1999667" y="784183"/>
                </a:lnTo>
                <a:lnTo>
                  <a:pt x="2006202" y="846265"/>
                </a:lnTo>
                <a:lnTo>
                  <a:pt x="2006202" y="911613"/>
                </a:lnTo>
                <a:lnTo>
                  <a:pt x="2002935" y="983497"/>
                </a:lnTo>
                <a:lnTo>
                  <a:pt x="1999667" y="1048845"/>
                </a:lnTo>
                <a:lnTo>
                  <a:pt x="1989865" y="1117461"/>
                </a:lnTo>
                <a:lnTo>
                  <a:pt x="1980063" y="1182810"/>
                </a:lnTo>
                <a:lnTo>
                  <a:pt x="1963726" y="1248159"/>
                </a:lnTo>
                <a:lnTo>
                  <a:pt x="1947388" y="1310240"/>
                </a:lnTo>
                <a:lnTo>
                  <a:pt x="1924516" y="1372321"/>
                </a:lnTo>
                <a:lnTo>
                  <a:pt x="1901644" y="1434402"/>
                </a:lnTo>
                <a:lnTo>
                  <a:pt x="1875505" y="1493216"/>
                </a:lnTo>
                <a:lnTo>
                  <a:pt x="1846098" y="1552030"/>
                </a:lnTo>
                <a:lnTo>
                  <a:pt x="1813424" y="1607576"/>
                </a:lnTo>
                <a:lnTo>
                  <a:pt x="1777482" y="1663122"/>
                </a:lnTo>
                <a:lnTo>
                  <a:pt x="1741540" y="1715401"/>
                </a:lnTo>
                <a:lnTo>
                  <a:pt x="1699064" y="1764412"/>
                </a:lnTo>
                <a:lnTo>
                  <a:pt x="1656587" y="1813424"/>
                </a:lnTo>
                <a:lnTo>
                  <a:pt x="1614111" y="1862435"/>
                </a:lnTo>
                <a:lnTo>
                  <a:pt x="1568367" y="1904912"/>
                </a:lnTo>
                <a:lnTo>
                  <a:pt x="1519355" y="1947389"/>
                </a:lnTo>
                <a:lnTo>
                  <a:pt x="1467076" y="1986598"/>
                </a:lnTo>
                <a:lnTo>
                  <a:pt x="1414797" y="2025807"/>
                </a:lnTo>
                <a:lnTo>
                  <a:pt x="1362518" y="2058481"/>
                </a:lnTo>
                <a:lnTo>
                  <a:pt x="1303705" y="2091156"/>
                </a:lnTo>
                <a:lnTo>
                  <a:pt x="1248158" y="2120562"/>
                </a:lnTo>
                <a:lnTo>
                  <a:pt x="1186077" y="2146702"/>
                </a:lnTo>
                <a:lnTo>
                  <a:pt x="1127263" y="2172841"/>
                </a:lnTo>
                <a:lnTo>
                  <a:pt x="1065182" y="2192446"/>
                </a:lnTo>
                <a:lnTo>
                  <a:pt x="999834" y="2212051"/>
                </a:lnTo>
                <a:lnTo>
                  <a:pt x="934485" y="2225120"/>
                </a:lnTo>
                <a:lnTo>
                  <a:pt x="869137" y="2238190"/>
                </a:lnTo>
                <a:lnTo>
                  <a:pt x="803788" y="2247992"/>
                </a:lnTo>
                <a:lnTo>
                  <a:pt x="735172" y="2251260"/>
                </a:lnTo>
                <a:lnTo>
                  <a:pt x="666556" y="2254527"/>
                </a:lnTo>
                <a:lnTo>
                  <a:pt x="575068" y="2251260"/>
                </a:lnTo>
                <a:lnTo>
                  <a:pt x="486847" y="2241457"/>
                </a:lnTo>
                <a:lnTo>
                  <a:pt x="398627" y="2228388"/>
                </a:lnTo>
                <a:lnTo>
                  <a:pt x="313673" y="2205516"/>
                </a:lnTo>
                <a:lnTo>
                  <a:pt x="231988" y="2182644"/>
                </a:lnTo>
                <a:lnTo>
                  <a:pt x="150302" y="2149969"/>
                </a:lnTo>
                <a:lnTo>
                  <a:pt x="75151" y="2117295"/>
                </a:lnTo>
                <a:lnTo>
                  <a:pt x="0" y="2074819"/>
                </a:lnTo>
                <a:close/>
              </a:path>
            </a:pathLst>
          </a:custGeom>
          <a:blipFill>
            <a:blip r:embed="rId1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90" name="テキスト プレースホルダー 33"/>
          <p:cNvSpPr>
            <a:spLocks noGrp="1"/>
          </p:cNvSpPr>
          <p:nvPr>
            <p:ph type="body" sz="quarter" idx="30" hasCustomPrompt="1"/>
          </p:nvPr>
        </p:nvSpPr>
        <p:spPr>
          <a:xfrm>
            <a:off x="1122525" y="594854"/>
            <a:ext cx="5314612" cy="534155"/>
          </a:xfrm>
        </p:spPr>
        <p:txBody>
          <a:bodyPr>
            <a:prstTxWarp prst="textArchUp">
              <a:avLst/>
            </a:prstTxWarp>
            <a:noAutofit/>
          </a:bodyPr>
          <a:lstStyle>
            <a:lvl1pPr marL="0" indent="0" algn="ctr">
              <a:buNone/>
              <a:defRPr sz="28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キャッチコピーを入れましょう</a:t>
            </a:r>
          </a:p>
        </p:txBody>
      </p:sp>
      <p:sp>
        <p:nvSpPr>
          <p:cNvPr id="1091" name="図プレースホルダー 136"/>
          <p:cNvSpPr>
            <a:spLocks noGrp="1"/>
          </p:cNvSpPr>
          <p:nvPr>
            <p:ph type="pic" sz="quarter" idx="46" hasCustomPrompt="1"/>
          </p:nvPr>
        </p:nvSpPr>
        <p:spPr>
          <a:xfrm>
            <a:off x="5858321" y="556187"/>
            <a:ext cx="1920518" cy="1922164"/>
          </a:xfrm>
          <a:prstGeom prst="ellipse">
            <a:avLst/>
          </a:prstGeom>
          <a:blipFill>
            <a:blip r:embed="rId1"/>
            <a:tile tx="0" ty="0" sx="100000" sy="100000" flip="none" algn="ctr"/>
          </a:blipFill>
          <a:ln w="41275">
            <a:solidFill>
              <a:schemeClr val="bg1"/>
            </a:solidFill>
          </a:ln>
        </p:spPr>
        <p:txBody>
          <a:bodyPr tIns="252000"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92" name="テキスト プレースホルダー 33"/>
          <p:cNvSpPr>
            <a:spLocks noGrp="1"/>
          </p:cNvSpPr>
          <p:nvPr>
            <p:ph type="body" sz="quarter" idx="47" hasCustomPrompt="1"/>
          </p:nvPr>
        </p:nvSpPr>
        <p:spPr>
          <a:xfrm>
            <a:off x="161473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093" name="テキスト プレースホルダー 33"/>
          <p:cNvSpPr>
            <a:spLocks noGrp="1"/>
          </p:cNvSpPr>
          <p:nvPr>
            <p:ph type="body" sz="quarter" idx="48" hasCustomPrompt="1"/>
          </p:nvPr>
        </p:nvSpPr>
        <p:spPr>
          <a:xfrm>
            <a:off x="2565504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094" name="テキスト プレースホルダー 33"/>
          <p:cNvSpPr>
            <a:spLocks noGrp="1"/>
          </p:cNvSpPr>
          <p:nvPr>
            <p:ph type="body" sz="quarter" idx="49" hasCustomPrompt="1"/>
          </p:nvPr>
        </p:nvSpPr>
        <p:spPr>
          <a:xfrm>
            <a:off x="4972127" y="4586537"/>
            <a:ext cx="687075" cy="356938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095" name="テキスト プレースホルダー 3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79237" y="985184"/>
            <a:ext cx="5923140" cy="239904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イベント　タイトル</a:t>
            </a:r>
          </a:p>
        </p:txBody>
      </p:sp>
    </p:spTree>
    <p:extLst>
      <p:ext uri="{BB962C8B-B14F-4D97-AF65-F5344CB8AC3E}">
        <p14:creationId xmlns:p14="http://schemas.microsoft.com/office/powerpoint/2010/main" val="242322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8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0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04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05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9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11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12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14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90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858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0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29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30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52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3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1137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1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982720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AFF0-029F-4E28-8117-E460C34D57CE}" type="datetimeFigureOut">
              <a:rPr kumimoji="1" lang="ja-JP" altLang="en-US" smtClean="0"/>
              <a:t>2019/12/1</a:t>
            </a:fld>
            <a:endParaRPr kumimoji="1" lang="ja-JP" alt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8738-D290-41DC-AD05-A268D9368F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21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../media/image4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image" Target="../media/image14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../media/image13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../media/image15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image" Target="../media/image16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image" Target="../media/image17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image" Target="../media/image18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image" Target="../media/image6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image" Target="../media/image7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image" Target="../media/image8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image" Target="../media/image9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image" Target="../media/image10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image" Target="../media/image11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image" Target="../media/image12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image" Target="../media/image13.png" Id="rId1" /><Relationship Type="http://schemas.openxmlformats.org/officeDocument/2006/relationships/hyperlink" Target="http://www.pref.hokkaido.lg.jp/index.htm" TargetMode="External" Id="rId2" /><Relationship Type="http://schemas.openxmlformats.org/officeDocument/2006/relationships/image" Target="../media/image5.png" Id="rId3" /><Relationship Type="http://schemas.openxmlformats.org/officeDocument/2006/relationships/slideLayout" Target="../slideLayouts/slideLayout7.xml" Id="rId4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正方形/長方形 4"/>
          <p:cNvSpPr/>
          <p:nvPr/>
        </p:nvSpPr>
        <p:spPr>
          <a:xfrm>
            <a:off x="625070" y="49867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喫煙専用室</a:t>
            </a:r>
          </a:p>
        </p:txBody>
      </p:sp>
      <p:sp>
        <p:nvSpPr>
          <p:cNvPr id="1162" name="正方形/長方形 1"/>
          <p:cNvSpPr/>
          <p:nvPr/>
        </p:nvSpPr>
        <p:spPr>
          <a:xfrm>
            <a:off x="1120460" y="6689475"/>
            <a:ext cx="5567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smoking room </a:t>
            </a:r>
            <a:endParaRPr lang="ja-JP" altLang="en-US" sz="3200" dirty="0"/>
          </a:p>
        </p:txBody>
      </p:sp>
      <p:sp>
        <p:nvSpPr>
          <p:cNvPr id="1163" name="正方形/長方形 3"/>
          <p:cNvSpPr/>
          <p:nvPr/>
        </p:nvSpPr>
        <p:spPr>
          <a:xfrm>
            <a:off x="1415622" y="7621296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专用吸烟室</a:t>
            </a:r>
          </a:p>
        </p:txBody>
      </p:sp>
      <p:sp>
        <p:nvSpPr>
          <p:cNvPr id="1164" name="正方形/長方形 6"/>
          <p:cNvSpPr/>
          <p:nvPr/>
        </p:nvSpPr>
        <p:spPr>
          <a:xfrm>
            <a:off x="3904235" y="7621295"/>
            <a:ext cx="2375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>
                <a:latin typeface="メイリオ" panose="020B0604030504040204" pitchFamily="50" charset="-128"/>
              </a:rPr>
              <a:t>흡연전용실 </a:t>
            </a:r>
            <a:endParaRPr lang="ja-JP" altLang="en-US" sz="3200" dirty="0"/>
          </a:p>
        </p:txBody>
      </p:sp>
      <p:sp>
        <p:nvSpPr>
          <p:cNvPr id="1165" name="正方形/長方形 13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166" name="正方形/長方形 14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167" name="図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671" y="1362569"/>
            <a:ext cx="6523285" cy="3368332"/>
          </a:xfrm>
          <a:prstGeom prst="rect">
            <a:avLst/>
          </a:prstGeom>
        </p:spPr>
      </p:pic>
      <p:pic>
        <p:nvPicPr>
          <p:cNvPr id="1168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  <p:sp>
        <p:nvSpPr>
          <p:cNvPr id="1169" name="正方形/長方形 2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0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喫煙目的室あり</a:t>
            </a:r>
          </a:p>
        </p:txBody>
      </p:sp>
      <p:sp>
        <p:nvSpPr>
          <p:cNvPr id="1254" name="正方形/長方形 7"/>
          <p:cNvSpPr/>
          <p:nvPr/>
        </p:nvSpPr>
        <p:spPr>
          <a:xfrm>
            <a:off x="1028702" y="676532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1255" name="正方形/長方形 8"/>
          <p:cNvSpPr/>
          <p:nvPr/>
        </p:nvSpPr>
        <p:spPr>
          <a:xfrm>
            <a:off x="3799588" y="7702254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 </a:t>
            </a:r>
            <a:endParaRPr lang="ja-JP" altLang="en-US" sz="3600" dirty="0"/>
          </a:p>
        </p:txBody>
      </p:sp>
      <p:sp>
        <p:nvSpPr>
          <p:cNvPr id="1256" name="正方形/長方形 9"/>
          <p:cNvSpPr/>
          <p:nvPr/>
        </p:nvSpPr>
        <p:spPr>
          <a:xfrm>
            <a:off x="1191665" y="770225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有吸烟室</a:t>
            </a:r>
            <a:endParaRPr lang="ja-JP" altLang="en-US" sz="3600" dirty="0"/>
          </a:p>
        </p:txBody>
      </p:sp>
      <p:sp>
        <p:nvSpPr>
          <p:cNvPr id="1257" name="正方形/長方形 14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pic>
        <p:nvPicPr>
          <p:cNvPr id="1258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5071" y="1596379"/>
            <a:ext cx="6309130" cy="3328731"/>
          </a:xfrm>
          <a:prstGeom prst="rect">
            <a:avLst/>
          </a:prstGeom>
        </p:spPr>
      </p:pic>
      <p:sp>
        <p:nvSpPr>
          <p:cNvPr id="1259" name="正方形/長方形 10"/>
          <p:cNvSpPr/>
          <p:nvPr/>
        </p:nvSpPr>
        <p:spPr>
          <a:xfrm>
            <a:off x="4092350" y="280632"/>
            <a:ext cx="3180208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（喫煙可能なたばこ販売店）</a:t>
            </a:r>
          </a:p>
        </p:txBody>
      </p:sp>
      <p:sp>
        <p:nvSpPr>
          <p:cNvPr id="1260" name="正方形/長方形 12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61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767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正方形/長方形 4"/>
          <p:cNvSpPr/>
          <p:nvPr/>
        </p:nvSpPr>
        <p:spPr>
          <a:xfrm>
            <a:off x="625070" y="50820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sp>
        <p:nvSpPr>
          <p:cNvPr id="1264" name="正方形/長方形 3"/>
          <p:cNvSpPr/>
          <p:nvPr/>
        </p:nvSpPr>
        <p:spPr>
          <a:xfrm>
            <a:off x="1993582" y="678011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1265" name="正方形/長方形 5"/>
          <p:cNvSpPr/>
          <p:nvPr/>
        </p:nvSpPr>
        <p:spPr>
          <a:xfrm>
            <a:off x="4407890" y="7548807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/>
          </a:p>
        </p:txBody>
      </p:sp>
      <p:sp>
        <p:nvSpPr>
          <p:cNvPr id="1266" name="正方形/長方形 6"/>
          <p:cNvSpPr/>
          <p:nvPr/>
        </p:nvSpPr>
        <p:spPr>
          <a:xfrm>
            <a:off x="1120460" y="7586908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店内可以吸烟</a:t>
            </a:r>
            <a:endParaRPr lang="ja-JP" altLang="en-US" sz="3600" dirty="0"/>
          </a:p>
        </p:txBody>
      </p:sp>
      <p:sp>
        <p:nvSpPr>
          <p:cNvPr id="1267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68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269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7601" y="1510727"/>
            <a:ext cx="6451395" cy="3304613"/>
          </a:xfrm>
          <a:prstGeom prst="rect">
            <a:avLst/>
          </a:prstGeom>
        </p:spPr>
      </p:pic>
      <p:sp>
        <p:nvSpPr>
          <p:cNvPr id="1270" name="正方形/長方形 13"/>
          <p:cNvSpPr/>
          <p:nvPr/>
        </p:nvSpPr>
        <p:spPr>
          <a:xfrm>
            <a:off x="2366729" y="280632"/>
            <a:ext cx="4906392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（喫煙可能なたばこ販売店（全部の場合））</a:t>
            </a:r>
          </a:p>
        </p:txBody>
      </p:sp>
      <p:sp>
        <p:nvSpPr>
          <p:cNvPr id="1271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72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6560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正方形/長方形 4"/>
          <p:cNvSpPr/>
          <p:nvPr/>
        </p:nvSpPr>
        <p:spPr>
          <a:xfrm>
            <a:off x="625070" y="49677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</a:t>
            </a:r>
            <a:r>
              <a:rPr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</a:t>
            </a: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室</a:t>
            </a:r>
          </a:p>
        </p:txBody>
      </p:sp>
      <p:sp>
        <p:nvSpPr>
          <p:cNvPr id="1275" name="正方形/長方形 3"/>
          <p:cNvSpPr/>
          <p:nvPr/>
        </p:nvSpPr>
        <p:spPr>
          <a:xfrm>
            <a:off x="1993582" y="666581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1276" name="正方形/長方形 5"/>
          <p:cNvSpPr/>
          <p:nvPr/>
        </p:nvSpPr>
        <p:spPr>
          <a:xfrm>
            <a:off x="4219139" y="7434507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7" name="正方形/長方形 6"/>
          <p:cNvSpPr/>
          <p:nvPr/>
        </p:nvSpPr>
        <p:spPr>
          <a:xfrm>
            <a:off x="1791675" y="7434507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吸烟区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8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79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280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5802" y="1411655"/>
            <a:ext cx="6385933" cy="3300375"/>
          </a:xfrm>
          <a:prstGeom prst="rect">
            <a:avLst/>
          </a:prstGeom>
        </p:spPr>
      </p:pic>
      <p:sp>
        <p:nvSpPr>
          <p:cNvPr id="1281" name="正方形/長方形 9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82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8666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正方形/長方形 4"/>
          <p:cNvSpPr/>
          <p:nvPr/>
        </p:nvSpPr>
        <p:spPr>
          <a:xfrm>
            <a:off x="625070" y="5177284"/>
            <a:ext cx="6433926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喫煙可能室あり</a:t>
            </a:r>
          </a:p>
        </p:txBody>
      </p:sp>
      <p:sp>
        <p:nvSpPr>
          <p:cNvPr id="1285" name="正方形/長方形 7"/>
          <p:cNvSpPr/>
          <p:nvPr/>
        </p:nvSpPr>
        <p:spPr>
          <a:xfrm>
            <a:off x="1028702" y="674627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1286" name="正方形/長方形 8"/>
          <p:cNvSpPr/>
          <p:nvPr/>
        </p:nvSpPr>
        <p:spPr>
          <a:xfrm>
            <a:off x="3799588" y="7702254"/>
            <a:ext cx="2650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7" name="正方形/長方形 9"/>
          <p:cNvSpPr/>
          <p:nvPr/>
        </p:nvSpPr>
        <p:spPr>
          <a:xfrm>
            <a:off x="1191665" y="770225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有吸烟区</a:t>
            </a:r>
          </a:p>
        </p:txBody>
      </p:sp>
      <p:sp>
        <p:nvSpPr>
          <p:cNvPr id="1288" name="正方形/長方形 14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pic>
        <p:nvPicPr>
          <p:cNvPr id="1289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9655" y="1520871"/>
            <a:ext cx="6207395" cy="3386695"/>
          </a:xfrm>
          <a:prstGeom prst="rect">
            <a:avLst/>
          </a:prstGeom>
        </p:spPr>
      </p:pic>
      <p:sp>
        <p:nvSpPr>
          <p:cNvPr id="1290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91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082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正方形/長方形 4"/>
          <p:cNvSpPr/>
          <p:nvPr/>
        </p:nvSpPr>
        <p:spPr>
          <a:xfrm>
            <a:off x="625068" y="5289947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喫煙場所</a:t>
            </a:r>
          </a:p>
        </p:txBody>
      </p:sp>
      <p:sp>
        <p:nvSpPr>
          <p:cNvPr id="1294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95" name="正方形/長方形 8"/>
          <p:cNvSpPr/>
          <p:nvPr/>
        </p:nvSpPr>
        <p:spPr>
          <a:xfrm>
            <a:off x="2111504" y="6983694"/>
            <a:ext cx="3281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area</a:t>
            </a:r>
            <a:endParaRPr lang="ja-JP" altLang="en-US" sz="4000" dirty="0"/>
          </a:p>
        </p:txBody>
      </p:sp>
      <p:sp>
        <p:nvSpPr>
          <p:cNvPr id="1296" name="正方形/長方形 11"/>
          <p:cNvSpPr/>
          <p:nvPr/>
        </p:nvSpPr>
        <p:spPr>
          <a:xfrm>
            <a:off x="3993455" y="779700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97" name="正方形/長方形 14"/>
          <p:cNvSpPr/>
          <p:nvPr/>
        </p:nvSpPr>
        <p:spPr>
          <a:xfrm>
            <a:off x="1775510" y="7786584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吸烟区</a:t>
            </a:r>
          </a:p>
        </p:txBody>
      </p:sp>
      <p:pic>
        <p:nvPicPr>
          <p:cNvPr id="1298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7217" y="1134942"/>
            <a:ext cx="5325240" cy="3838109"/>
          </a:xfrm>
          <a:prstGeom prst="rect">
            <a:avLst/>
          </a:prstGeom>
        </p:spPr>
      </p:pic>
      <p:sp>
        <p:nvSpPr>
          <p:cNvPr id="1299" name="正方形/長方形 9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00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2565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正方形/長方形 4"/>
          <p:cNvSpPr/>
          <p:nvPr/>
        </p:nvSpPr>
        <p:spPr>
          <a:xfrm>
            <a:off x="517981" y="5862273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禁　煙</a:t>
            </a:r>
          </a:p>
        </p:txBody>
      </p:sp>
      <p:sp>
        <p:nvSpPr>
          <p:cNvPr id="1303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304" name="正方形/長方形 8"/>
          <p:cNvSpPr/>
          <p:nvPr/>
        </p:nvSpPr>
        <p:spPr>
          <a:xfrm>
            <a:off x="2089306" y="7549343"/>
            <a:ext cx="3381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 Smoking 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5" name="正方形/長方形 11"/>
          <p:cNvSpPr/>
          <p:nvPr/>
        </p:nvSpPr>
        <p:spPr>
          <a:xfrm>
            <a:off x="4241105" y="8324796"/>
            <a:ext cx="1579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금   연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6" name="正方形/長方形 14"/>
          <p:cNvSpPr/>
          <p:nvPr/>
        </p:nvSpPr>
        <p:spPr>
          <a:xfrm>
            <a:off x="1604502" y="8341109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禁止吸烟</a:t>
            </a:r>
          </a:p>
        </p:txBody>
      </p:sp>
      <p:pic>
        <p:nvPicPr>
          <p:cNvPr id="1307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3717" y="940481"/>
            <a:ext cx="4944220" cy="4904876"/>
          </a:xfrm>
          <a:prstGeom prst="rect">
            <a:avLst/>
          </a:prstGeom>
        </p:spPr>
      </p:pic>
      <p:sp>
        <p:nvSpPr>
          <p:cNvPr id="1308" name="正方形/長方形 9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09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400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正方形/長方形 4"/>
          <p:cNvSpPr/>
          <p:nvPr/>
        </p:nvSpPr>
        <p:spPr>
          <a:xfrm>
            <a:off x="625070" y="542493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喫煙専用室あり</a:t>
            </a:r>
          </a:p>
        </p:txBody>
      </p:sp>
      <p:pic>
        <p:nvPicPr>
          <p:cNvPr id="1172" name="図 13" descr="画面の領域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6870" y="1343614"/>
            <a:ext cx="4005926" cy="3811568"/>
          </a:xfrm>
          <a:prstGeom prst="rect">
            <a:avLst/>
          </a:prstGeom>
        </p:spPr>
      </p:pic>
      <p:sp>
        <p:nvSpPr>
          <p:cNvPr id="1173" name="正方形/長方形 1"/>
          <p:cNvSpPr/>
          <p:nvPr/>
        </p:nvSpPr>
        <p:spPr>
          <a:xfrm>
            <a:off x="1661304" y="6935080"/>
            <a:ext cx="423705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smoking</a:t>
            </a:r>
          </a:p>
          <a:p>
            <a:pPr algn="ctr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room available</a:t>
            </a:r>
          </a:p>
        </p:txBody>
      </p:sp>
      <p:sp>
        <p:nvSpPr>
          <p:cNvPr id="1174" name="正方形/長方形 2"/>
          <p:cNvSpPr/>
          <p:nvPr/>
        </p:nvSpPr>
        <p:spPr>
          <a:xfrm>
            <a:off x="1191665" y="813393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有专用吸烟室</a:t>
            </a:r>
          </a:p>
        </p:txBody>
      </p:sp>
      <p:sp>
        <p:nvSpPr>
          <p:cNvPr id="1175" name="正方形/長方形 3"/>
          <p:cNvSpPr/>
          <p:nvPr/>
        </p:nvSpPr>
        <p:spPr>
          <a:xfrm>
            <a:off x="3904232" y="8133938"/>
            <a:ext cx="2941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dirty="0">
                <a:latin typeface="メイリオ" panose="020B0604030504040204" pitchFamily="50" charset="-128"/>
              </a:rPr>
              <a:t>흡연전용실 있음 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6" name="正方形/長方形 11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177" name="正方形/長方形 8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78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143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加熱式たばこ専用喫煙室</a:t>
            </a:r>
          </a:p>
        </p:txBody>
      </p:sp>
      <p:pic>
        <p:nvPicPr>
          <p:cNvPr id="1181" name="図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8780" y="1621570"/>
            <a:ext cx="6442114" cy="3371212"/>
          </a:xfrm>
          <a:prstGeom prst="rect">
            <a:avLst/>
          </a:prstGeom>
        </p:spPr>
      </p:pic>
      <p:sp>
        <p:nvSpPr>
          <p:cNvPr id="1182" name="正方形/長方形 9"/>
          <p:cNvSpPr/>
          <p:nvPr/>
        </p:nvSpPr>
        <p:spPr>
          <a:xfrm>
            <a:off x="1401441" y="6658142"/>
            <a:ext cx="4756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 heated tobacco smoking room</a:t>
            </a:r>
          </a:p>
        </p:txBody>
      </p:sp>
      <p:sp>
        <p:nvSpPr>
          <p:cNvPr id="1183" name="正方形/長方形 11"/>
          <p:cNvSpPr/>
          <p:nvPr/>
        </p:nvSpPr>
        <p:spPr>
          <a:xfrm>
            <a:off x="2096523" y="7820303"/>
            <a:ext cx="3366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加热式香烟专用吸 烟区</a:t>
            </a:r>
          </a:p>
        </p:txBody>
      </p:sp>
      <p:sp>
        <p:nvSpPr>
          <p:cNvPr id="1184" name="正方形/長方形 15"/>
          <p:cNvSpPr/>
          <p:nvPr/>
        </p:nvSpPr>
        <p:spPr>
          <a:xfrm>
            <a:off x="1992327" y="8511515"/>
            <a:ext cx="3575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latin typeface="メイリオ" panose="020B0604030504040204" pitchFamily="50" charset="-128"/>
              </a:rPr>
              <a:t>가열식 담배 전용 흡연실</a:t>
            </a:r>
          </a:p>
        </p:txBody>
      </p:sp>
      <p:sp>
        <p:nvSpPr>
          <p:cNvPr id="1185" name="正方形/長方形 16"/>
          <p:cNvSpPr/>
          <p:nvPr/>
        </p:nvSpPr>
        <p:spPr>
          <a:xfrm>
            <a:off x="625070" y="9469371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186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87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910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正方形/長方形 4"/>
          <p:cNvSpPr/>
          <p:nvPr/>
        </p:nvSpPr>
        <p:spPr>
          <a:xfrm>
            <a:off x="358322" y="5177284"/>
            <a:ext cx="695687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加熱式たばこ専用喫煙室あり</a:t>
            </a:r>
          </a:p>
        </p:txBody>
      </p:sp>
      <p:pic>
        <p:nvPicPr>
          <p:cNvPr id="1190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9131" y="1642960"/>
            <a:ext cx="5981412" cy="3152853"/>
          </a:xfrm>
          <a:prstGeom prst="rect">
            <a:avLst/>
          </a:prstGeom>
        </p:spPr>
      </p:pic>
      <p:sp>
        <p:nvSpPr>
          <p:cNvPr id="1191" name="正方形/長方形 3"/>
          <p:cNvSpPr/>
          <p:nvPr/>
        </p:nvSpPr>
        <p:spPr>
          <a:xfrm>
            <a:off x="846055" y="6579707"/>
            <a:ext cx="59814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Designated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heated tobacco smoking room available</a:t>
            </a:r>
          </a:p>
        </p:txBody>
      </p:sp>
      <p:sp>
        <p:nvSpPr>
          <p:cNvPr id="1192" name="正方形/長方形 5"/>
          <p:cNvSpPr/>
          <p:nvPr/>
        </p:nvSpPr>
        <p:spPr>
          <a:xfrm>
            <a:off x="1103607" y="7961903"/>
            <a:ext cx="5666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>
                <a:latin typeface="メイリオ" panose="020B0604030504040204" pitchFamily="50" charset="-128"/>
              </a:rPr>
              <a:t>가열식 담배 전용 흡연실 있음</a:t>
            </a:r>
          </a:p>
        </p:txBody>
      </p:sp>
      <p:sp>
        <p:nvSpPr>
          <p:cNvPr id="1193" name="正方形/長方形 6"/>
          <p:cNvSpPr/>
          <p:nvPr/>
        </p:nvSpPr>
        <p:spPr>
          <a:xfrm>
            <a:off x="1417669" y="8851656"/>
            <a:ext cx="4838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有加热式香烟专用 吸烟区</a:t>
            </a:r>
          </a:p>
        </p:txBody>
      </p:sp>
      <p:sp>
        <p:nvSpPr>
          <p:cNvPr id="1194" name="正方形/長方形 7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95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064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正方形/長方形 4"/>
          <p:cNvSpPr/>
          <p:nvPr/>
        </p:nvSpPr>
        <p:spPr>
          <a:xfrm>
            <a:off x="625070" y="47200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公衆喫煙所</a:t>
            </a:r>
          </a:p>
        </p:txBody>
      </p:sp>
      <p:pic>
        <p:nvPicPr>
          <p:cNvPr id="1201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8968" y="1285660"/>
            <a:ext cx="6261738" cy="3260324"/>
          </a:xfrm>
          <a:prstGeom prst="rect">
            <a:avLst/>
          </a:prstGeom>
        </p:spPr>
      </p:pic>
      <p:sp>
        <p:nvSpPr>
          <p:cNvPr id="1202" name="正方形/長方形 8"/>
          <p:cNvSpPr/>
          <p:nvPr/>
        </p:nvSpPr>
        <p:spPr>
          <a:xfrm>
            <a:off x="1437685" y="6356092"/>
            <a:ext cx="4684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Public smoking area</a:t>
            </a:r>
          </a:p>
        </p:txBody>
      </p:sp>
      <p:sp>
        <p:nvSpPr>
          <p:cNvPr id="1203" name="正方形/長方形 11"/>
          <p:cNvSpPr/>
          <p:nvPr/>
        </p:nvSpPr>
        <p:spPr>
          <a:xfrm>
            <a:off x="2269813" y="7887870"/>
            <a:ext cx="32688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공공 흡연구역 </a:t>
            </a:r>
            <a:endParaRPr lang="ja-JP" altLang="en-US" sz="3600" dirty="0"/>
          </a:p>
        </p:txBody>
      </p:sp>
      <p:sp>
        <p:nvSpPr>
          <p:cNvPr id="1204" name="正方形/長方形 13"/>
          <p:cNvSpPr/>
          <p:nvPr/>
        </p:nvSpPr>
        <p:spPr>
          <a:xfrm>
            <a:off x="2484437" y="7078387"/>
            <a:ext cx="2590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公共吸烟处</a:t>
            </a:r>
            <a:endParaRPr lang="ja-JP" altLang="en-US" sz="3600" dirty="0"/>
          </a:p>
        </p:txBody>
      </p:sp>
      <p:sp>
        <p:nvSpPr>
          <p:cNvPr id="1205" name="正方形/長方形 14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06" name="正方形/長方形 15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207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08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14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正方形/長方形 4"/>
          <p:cNvSpPr/>
          <p:nvPr/>
        </p:nvSpPr>
        <p:spPr>
          <a:xfrm>
            <a:off x="749468" y="502489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pic>
        <p:nvPicPr>
          <p:cNvPr id="1211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5070" y="1569392"/>
            <a:ext cx="6347619" cy="3154219"/>
          </a:xfrm>
          <a:prstGeom prst="rect">
            <a:avLst/>
          </a:prstGeom>
        </p:spPr>
      </p:pic>
      <p:sp>
        <p:nvSpPr>
          <p:cNvPr id="1212" name="正方形/長方形 3"/>
          <p:cNvSpPr/>
          <p:nvPr/>
        </p:nvSpPr>
        <p:spPr>
          <a:xfrm>
            <a:off x="2090274" y="6737981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1213" name="正方形/長方形 5"/>
          <p:cNvSpPr/>
          <p:nvPr/>
        </p:nvSpPr>
        <p:spPr>
          <a:xfrm>
            <a:off x="4148530" y="7442711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/>
          </a:p>
        </p:txBody>
      </p:sp>
      <p:sp>
        <p:nvSpPr>
          <p:cNvPr id="1214" name="正方形/長方形 6"/>
          <p:cNvSpPr/>
          <p:nvPr/>
        </p:nvSpPr>
        <p:spPr>
          <a:xfrm>
            <a:off x="2079157" y="7469709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吸烟室</a:t>
            </a:r>
            <a:endParaRPr lang="ja-JP" altLang="en-US" sz="3600" dirty="0"/>
          </a:p>
        </p:txBody>
      </p:sp>
      <p:sp>
        <p:nvSpPr>
          <p:cNvPr id="1215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16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217" name="正方形/長方形 17"/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218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19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93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正方形/長方形 4"/>
          <p:cNvSpPr/>
          <p:nvPr/>
        </p:nvSpPr>
        <p:spPr>
          <a:xfrm>
            <a:off x="625070" y="5177284"/>
            <a:ext cx="6385330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喫煙目的室あり</a:t>
            </a:r>
          </a:p>
        </p:txBody>
      </p:sp>
      <p:pic>
        <p:nvPicPr>
          <p:cNvPr id="1222" name="図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0904" y="1636758"/>
            <a:ext cx="6155159" cy="3304349"/>
          </a:xfrm>
          <a:prstGeom prst="rect">
            <a:avLst/>
          </a:prstGeom>
        </p:spPr>
      </p:pic>
      <p:sp>
        <p:nvSpPr>
          <p:cNvPr id="1223" name="正方形/長方形 7"/>
          <p:cNvSpPr/>
          <p:nvPr/>
        </p:nvSpPr>
        <p:spPr>
          <a:xfrm>
            <a:off x="1028702" y="6822475"/>
            <a:ext cx="5578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available</a:t>
            </a:r>
            <a:endParaRPr lang="ja-JP" altLang="en-US" sz="3600" dirty="0"/>
          </a:p>
        </p:txBody>
      </p:sp>
      <p:sp>
        <p:nvSpPr>
          <p:cNvPr id="1224" name="正方形/長方形 8"/>
          <p:cNvSpPr/>
          <p:nvPr/>
        </p:nvSpPr>
        <p:spPr>
          <a:xfrm>
            <a:off x="3799588" y="7702254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 있음 </a:t>
            </a:r>
            <a:endParaRPr lang="ja-JP" altLang="en-US" sz="3600" dirty="0"/>
          </a:p>
        </p:txBody>
      </p:sp>
      <p:sp>
        <p:nvSpPr>
          <p:cNvPr id="1225" name="正方形/長方形 9"/>
          <p:cNvSpPr/>
          <p:nvPr/>
        </p:nvSpPr>
        <p:spPr>
          <a:xfrm>
            <a:off x="1191665" y="770225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有吸烟室</a:t>
            </a:r>
            <a:endParaRPr lang="ja-JP" altLang="en-US" sz="3600" dirty="0"/>
          </a:p>
        </p:txBody>
      </p:sp>
      <p:sp>
        <p:nvSpPr>
          <p:cNvPr id="1226" name="正方形/長方形 14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27" name="正方形/長方形 15"/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228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29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225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正方形/長方形 4"/>
          <p:cNvSpPr/>
          <p:nvPr/>
        </p:nvSpPr>
        <p:spPr>
          <a:xfrm>
            <a:off x="625070" y="48915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喫煙目的店</a:t>
            </a:r>
          </a:p>
        </p:txBody>
      </p:sp>
      <p:sp>
        <p:nvSpPr>
          <p:cNvPr id="1232" name="正方形/長方形 10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pic>
        <p:nvPicPr>
          <p:cNvPr id="1233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8354" y="1508253"/>
            <a:ext cx="6162966" cy="3009597"/>
          </a:xfrm>
          <a:prstGeom prst="rect">
            <a:avLst/>
          </a:prstGeom>
        </p:spPr>
      </p:pic>
      <p:sp>
        <p:nvSpPr>
          <p:cNvPr id="1234" name="正方形/長方形 8"/>
          <p:cNvSpPr/>
          <p:nvPr/>
        </p:nvSpPr>
        <p:spPr>
          <a:xfrm>
            <a:off x="2139000" y="6591678"/>
            <a:ext cx="3281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area</a:t>
            </a:r>
            <a:endParaRPr lang="ja-JP" altLang="en-US" sz="4000" dirty="0"/>
          </a:p>
        </p:txBody>
      </p:sp>
      <p:sp>
        <p:nvSpPr>
          <p:cNvPr id="1235" name="正方形/長方形 11"/>
          <p:cNvSpPr/>
          <p:nvPr/>
        </p:nvSpPr>
        <p:spPr>
          <a:xfrm>
            <a:off x="4405005" y="742674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흡연구역</a:t>
            </a:r>
            <a:endParaRPr lang="ja-JP" altLang="en-US" sz="3600" dirty="0"/>
          </a:p>
        </p:txBody>
      </p:sp>
      <p:sp>
        <p:nvSpPr>
          <p:cNvPr id="1236" name="正方形/長方形 14"/>
          <p:cNvSpPr/>
          <p:nvPr/>
        </p:nvSpPr>
        <p:spPr>
          <a:xfrm>
            <a:off x="1073979" y="7455485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店内可以吸烟</a:t>
            </a:r>
            <a:endParaRPr lang="ja-JP" altLang="en-US" sz="3600" dirty="0"/>
          </a:p>
        </p:txBody>
      </p:sp>
      <p:sp>
        <p:nvSpPr>
          <p:cNvPr id="1237" name="正方形/長方形 15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sp>
        <p:nvSpPr>
          <p:cNvPr id="1238" name="正方形/長方形 16"/>
          <p:cNvSpPr/>
          <p:nvPr/>
        </p:nvSpPr>
        <p:spPr>
          <a:xfrm>
            <a:off x="2609850" y="355666"/>
            <a:ext cx="4949825" cy="539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（喫煙を主目的とするバー、スナック等）</a:t>
            </a:r>
          </a:p>
        </p:txBody>
      </p:sp>
      <p:sp>
        <p:nvSpPr>
          <p:cNvPr id="1239" name="正方形/長方形 12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40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076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正方形/長方形 4"/>
          <p:cNvSpPr/>
          <p:nvPr/>
        </p:nvSpPr>
        <p:spPr>
          <a:xfrm>
            <a:off x="625070" y="4929640"/>
            <a:ext cx="6309528" cy="130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8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喫煙目的室</a:t>
            </a:r>
          </a:p>
        </p:txBody>
      </p:sp>
      <p:sp>
        <p:nvSpPr>
          <p:cNvPr id="1243" name="正方形/長方形 3"/>
          <p:cNvSpPr/>
          <p:nvPr/>
        </p:nvSpPr>
        <p:spPr>
          <a:xfrm>
            <a:off x="1993582" y="6684867"/>
            <a:ext cx="3627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Smoking room </a:t>
            </a:r>
            <a:endParaRPr lang="ja-JP" altLang="en-US" sz="3600" dirty="0"/>
          </a:p>
        </p:txBody>
      </p:sp>
      <p:sp>
        <p:nvSpPr>
          <p:cNvPr id="1244" name="正方形/長方形 5"/>
          <p:cNvSpPr/>
          <p:nvPr/>
        </p:nvSpPr>
        <p:spPr>
          <a:xfrm>
            <a:off x="4220398" y="749165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600" dirty="0">
                <a:latin typeface="メイリオ" panose="020B0604030504040204" pitchFamily="50" charset="-128"/>
              </a:rPr>
              <a:t>흡연실</a:t>
            </a:r>
            <a:endParaRPr lang="ja-JP" altLang="en-US" sz="3600" dirty="0"/>
          </a:p>
        </p:txBody>
      </p:sp>
      <p:sp>
        <p:nvSpPr>
          <p:cNvPr id="1245" name="正方形/長方形 6"/>
          <p:cNvSpPr/>
          <p:nvPr/>
        </p:nvSpPr>
        <p:spPr>
          <a:xfrm>
            <a:off x="1769618" y="749165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吸烟室</a:t>
            </a:r>
            <a:endParaRPr lang="ja-JP" altLang="en-US" sz="3600" dirty="0"/>
          </a:p>
        </p:txBody>
      </p:sp>
      <p:sp>
        <p:nvSpPr>
          <p:cNvPr id="1246" name="正方形/長方形 15"/>
          <p:cNvSpPr/>
          <p:nvPr/>
        </p:nvSpPr>
        <p:spPr>
          <a:xfrm>
            <a:off x="500671" y="9722168"/>
            <a:ext cx="6558325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「喫煙」には、加熱式たばこを吸うことが含まれます。</a:t>
            </a:r>
          </a:p>
        </p:txBody>
      </p:sp>
      <p:sp>
        <p:nvSpPr>
          <p:cNvPr id="1247" name="正方形/長方形 16"/>
          <p:cNvSpPr/>
          <p:nvPr/>
        </p:nvSpPr>
        <p:spPr>
          <a:xfrm>
            <a:off x="625070" y="9051315"/>
            <a:ext cx="6309528" cy="53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歳未満の方は立ち入れません。</a:t>
            </a:r>
          </a:p>
        </p:txBody>
      </p:sp>
      <p:pic>
        <p:nvPicPr>
          <p:cNvPr id="1248" name="図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6889" y="1492522"/>
            <a:ext cx="6257709" cy="3205401"/>
          </a:xfrm>
          <a:prstGeom prst="rect">
            <a:avLst/>
          </a:prstGeom>
        </p:spPr>
      </p:pic>
      <p:sp>
        <p:nvSpPr>
          <p:cNvPr id="1249" name="正方形/長方形 11"/>
          <p:cNvSpPr/>
          <p:nvPr/>
        </p:nvSpPr>
        <p:spPr>
          <a:xfrm>
            <a:off x="4092350" y="280632"/>
            <a:ext cx="3180208" cy="6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（喫煙可能なたばこ販売店）</a:t>
            </a:r>
          </a:p>
        </p:txBody>
      </p:sp>
      <p:sp>
        <p:nvSpPr>
          <p:cNvPr id="1250" name="正方形/長方形 10"/>
          <p:cNvSpPr/>
          <p:nvPr/>
        </p:nvSpPr>
        <p:spPr>
          <a:xfrm>
            <a:off x="102586" y="126123"/>
            <a:ext cx="7338737" cy="10436773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51" name="Picture 2" descr="北海道">
            <a:hlinkClick r:id="rId2" tooltip="トップページに戻ります。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52" y="430196"/>
            <a:ext cx="1098476" cy="45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312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242</TotalTime>
  <Words>437</Words>
  <Application>JUST Focus</Application>
  <Paragraphs>88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Segoe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3.3.5</AppVersion>
  <PresentationFormat>ユーザー設定</PresentationFormat>
  <Slides>15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TSUKASA</dc:creator>
  <cp:lastModifiedBy>曽根＿知世</cp:lastModifiedBy>
  <cp:lastPrinted>2019-11-19T06:27:22Z</cp:lastPrinted>
  <dcterms:modified xsi:type="dcterms:W3CDTF">2019-12-12T01:12:08Z</dcterms:modified>
  <cp:revision>46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