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&#65279;<?xml version="1.0" encoding="utf-8" standalone="yes"?>
<Relationships xmlns="http://schemas.openxmlformats.org/package/2006/relationships">
  <Relationship Id="rId3" Type="http://schemas.openxmlformats.org/package/2006/relationships/metadata/core-properties" Target="docProps/core.xml" />
  <Relationship Id="rId2" Type="http://schemas.openxmlformats.org/package/2006/relationships/metadata/thumbnail" Target="docProps/thumbnail.jpeg" />
  <Relationship Id="rId1" Type="http://schemas.openxmlformats.org/officeDocument/2006/relationships/officeDocument" Target="ppt/presentation.xml" />
  <Relationship Id="rId4" Type="http://schemas.openxmlformats.org/officeDocument/2006/relationships/extended-properties" Target="docProps/app.xml" />
</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0" r:id="rId1"/>
  </p:sldMasterIdLst>
  <p:notesMasterIdLst>
    <p:notesMasterId r:id="rId5"/>
  </p:notesMasterIdLst>
  <p:sldIdLst>
    <p:sldId id="265" r:id="rId2"/>
    <p:sldId id="266" r:id="rId3"/>
    <p:sldId id="267" r:id="rId4"/>
  </p:sldIdLst>
  <p:sldSz cx="9906000" cy="6858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E59B"/>
    <a:srgbClr val="FEB0C1"/>
    <a:srgbClr val="92DAE2"/>
    <a:srgbClr val="FFE389"/>
    <a:srgbClr val="009201"/>
    <a:srgbClr val="E86A91"/>
    <a:srgbClr val="3893F8"/>
    <a:srgbClr val="EF790F"/>
    <a:srgbClr val="FFEBB3"/>
    <a:srgbClr val="FFF2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F29F4A6-F4A2-46DA-841C-2DA2C33CAB31}" v="32" dt="2021-05-12T13:13:12.72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740" autoAdjust="0"/>
    <p:restoredTop sz="95865" autoAdjust="0"/>
  </p:normalViewPr>
  <p:slideViewPr>
    <p:cSldViewPr snapToGrid="0" showGuides="1">
      <p:cViewPr varScale="1">
        <p:scale>
          <a:sx n="77" d="100"/>
          <a:sy n="77" d="100"/>
        </p:scale>
        <p:origin x="1843" y="62"/>
      </p:cViewPr>
      <p:guideLst>
        <p:guide orient="horz" pos="2160"/>
        <p:guide pos="3120"/>
      </p:guideLst>
    </p:cSldViewPr>
  </p:slideViewPr>
  <p:notesTextViewPr>
    <p:cViewPr>
      <p:scale>
        <a:sx n="100" d="100"/>
        <a:sy n="100" d="100"/>
      </p:scale>
      <p:origin x="0" y="0"/>
    </p:cViewPr>
  </p:notesTextViewPr>
  <p:gridSpacing cx="72008" cy="72008"/>
</p:viewPr>
</file>

<file path=ppt/_rels/presentation.xml.rels>&#65279;<?xml version="1.0" encoding="utf-8" standalone="yes"?>
<Relationships xmlns="http://schemas.openxmlformats.org/package/2006/relationships">
  <Relationship Id="rId8" Type="http://schemas.openxmlformats.org/officeDocument/2006/relationships/theme" Target="theme/theme1.xml" />
  <Relationship Id="rId13" Type="http://schemas.microsoft.com/office/2016/11/relationships/changesInfo" Target="changesInfos/changesInfo1.xml" />
  <Relationship Id="rId3" Type="http://schemas.openxmlformats.org/officeDocument/2006/relationships/slide" Target="slides/slide2.xml" />
  <Relationship Id="rId7" Type="http://schemas.openxmlformats.org/officeDocument/2006/relationships/viewProps" Target="viewProps.xml" />
  <Relationship Id="rId12" Type="http://schemas.microsoft.com/office/2015/10/relationships/revisionInfo" Target="revisionInfo.xml" />
  <Relationship Id="rId2" Type="http://schemas.openxmlformats.org/officeDocument/2006/relationships/slide" Target="slides/slide1.xml" />
  <Relationship Id="rId1" Type="http://schemas.openxmlformats.org/officeDocument/2006/relationships/slideMaster" Target="slideMasters/slideMaster1.xml" />
  <Relationship Id="rId6" Type="http://schemas.openxmlformats.org/officeDocument/2006/relationships/presProps" Target="presProps.xml" />
  <Relationship Id="rId5" Type="http://schemas.openxmlformats.org/officeDocument/2006/relationships/notesMaster" Target="notesMasters/notesMaster1.xml" />
  <Relationship Id="rId4" Type="http://schemas.openxmlformats.org/officeDocument/2006/relationships/slide" Target="slides/slide3.xml" />
  <Relationship Id="rId9" Type="http://schemas.openxmlformats.org/officeDocument/2006/relationships/tableStyles" Target="tableStyles.xml" />
</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金子 直広" userId="2e3e5c7e616a2379" providerId="LiveId" clId="{3F29F4A6-F4A2-46DA-841C-2DA2C33CAB31}"/>
    <pc:docChg chg="undo custSel modSld">
      <pc:chgData name="金子 直広" userId="2e3e5c7e616a2379" providerId="LiveId" clId="{3F29F4A6-F4A2-46DA-841C-2DA2C33CAB31}" dt="2021-05-12T13:13:12.728" v="371"/>
      <pc:docMkLst>
        <pc:docMk/>
      </pc:docMkLst>
      <pc:sldChg chg="modSp mod">
        <pc:chgData name="金子 直広" userId="2e3e5c7e616a2379" providerId="LiveId" clId="{3F29F4A6-F4A2-46DA-841C-2DA2C33CAB31}" dt="2021-05-12T13:13:12.728" v="371"/>
        <pc:sldMkLst>
          <pc:docMk/>
          <pc:sldMk cId="3682424760" sldId="257"/>
        </pc:sldMkLst>
        <pc:spChg chg="mod">
          <ac:chgData name="金子 直広" userId="2e3e5c7e616a2379" providerId="LiveId" clId="{3F29F4A6-F4A2-46DA-841C-2DA2C33CAB31}" dt="2021-05-12T13:05:39.946" v="238" actId="947"/>
          <ac:spMkLst>
            <pc:docMk/>
            <pc:sldMk cId="3682424760" sldId="257"/>
            <ac:spMk id="6" creationId="{00000000-0000-0000-0000-000000000000}"/>
          </ac:spMkLst>
        </pc:spChg>
        <pc:spChg chg="mod">
          <ac:chgData name="金子 直広" userId="2e3e5c7e616a2379" providerId="LiveId" clId="{3F29F4A6-F4A2-46DA-841C-2DA2C33CAB31}" dt="2021-05-12T12:56:06.152" v="25" actId="6549"/>
          <ac:spMkLst>
            <pc:docMk/>
            <pc:sldMk cId="3682424760" sldId="257"/>
            <ac:spMk id="23" creationId="{00000000-0000-0000-0000-000000000000}"/>
          </ac:spMkLst>
        </pc:spChg>
        <pc:spChg chg="mod">
          <ac:chgData name="金子 直広" userId="2e3e5c7e616a2379" providerId="LiveId" clId="{3F29F4A6-F4A2-46DA-841C-2DA2C33CAB31}" dt="2021-05-12T13:13:12.728" v="371"/>
          <ac:spMkLst>
            <pc:docMk/>
            <pc:sldMk cId="3682424760" sldId="257"/>
            <ac:spMk id="24" creationId="{00000000-0000-0000-0000-000000000000}"/>
          </ac:spMkLst>
        </pc:spChg>
        <pc:spChg chg="mod">
          <ac:chgData name="金子 直広" userId="2e3e5c7e616a2379" providerId="LiveId" clId="{3F29F4A6-F4A2-46DA-841C-2DA2C33CAB31}" dt="2021-05-12T13:03:03.429" v="71" actId="6549"/>
          <ac:spMkLst>
            <pc:docMk/>
            <pc:sldMk cId="3682424760" sldId="257"/>
            <ac:spMk id="25" creationId="{00000000-0000-0000-0000-000000000000}"/>
          </ac:spMkLst>
        </pc:spChg>
        <pc:spChg chg="mod">
          <ac:chgData name="金子 直広" userId="2e3e5c7e616a2379" providerId="LiveId" clId="{3F29F4A6-F4A2-46DA-841C-2DA2C33CAB31}" dt="2021-05-12T13:06:24.989" v="243" actId="6549"/>
          <ac:spMkLst>
            <pc:docMk/>
            <pc:sldMk cId="3682424760" sldId="257"/>
            <ac:spMk id="31" creationId="{00000000-0000-0000-0000-000000000000}"/>
          </ac:spMkLst>
        </pc:spChg>
      </pc:sldChg>
    </pc:docChg>
  </pc:docChgLst>
  <pc:docChgLst>
    <pc:chgData name="金子 直広" userId="2e3e5c7e616a2379" providerId="LiveId" clId="{B67FAA31-E325-4E3D-B6E2-D4A428AC7FD6}"/>
    <pc:docChg chg="undo redo custSel addSld delSld modSld modMainMaster">
      <pc:chgData name="金子 直広" userId="2e3e5c7e616a2379" providerId="LiveId" clId="{B67FAA31-E325-4E3D-B6E2-D4A428AC7FD6}" dt="2021-05-09T06:11:02.507" v="3254" actId="3064"/>
      <pc:docMkLst>
        <pc:docMk/>
      </pc:docMkLst>
      <pc:sldChg chg="addSp delSp modSp mod">
        <pc:chgData name="金子 直広" userId="2e3e5c7e616a2379" providerId="LiveId" clId="{B67FAA31-E325-4E3D-B6E2-D4A428AC7FD6}" dt="2021-05-09T06:11:02.507" v="3254" actId="3064"/>
        <pc:sldMkLst>
          <pc:docMk/>
          <pc:sldMk cId="3947884599" sldId="256"/>
        </pc:sldMkLst>
        <pc:spChg chg="mod">
          <ac:chgData name="金子 直広" userId="2e3e5c7e616a2379" providerId="LiveId" clId="{B67FAA31-E325-4E3D-B6E2-D4A428AC7FD6}" dt="2021-05-08T12:12:21.104" v="1657" actId="1076"/>
          <ac:spMkLst>
            <pc:docMk/>
            <pc:sldMk cId="3947884599" sldId="256"/>
            <ac:spMk id="2" creationId="{78294805-C01E-4526-A677-0B1DC38ADD6A}"/>
          </ac:spMkLst>
        </pc:spChg>
        <pc:spChg chg="mod">
          <ac:chgData name="金子 直広" userId="2e3e5c7e616a2379" providerId="LiveId" clId="{B67FAA31-E325-4E3D-B6E2-D4A428AC7FD6}" dt="2021-05-08T11:11:45.087" v="1064" actId="1076"/>
          <ac:spMkLst>
            <pc:docMk/>
            <pc:sldMk cId="3947884599" sldId="256"/>
            <ac:spMk id="3" creationId="{00000000-0000-0000-0000-000000000000}"/>
          </ac:spMkLst>
        </pc:spChg>
        <pc:spChg chg="add del mod">
          <ac:chgData name="金子 直広" userId="2e3e5c7e616a2379" providerId="LiveId" clId="{B67FAA31-E325-4E3D-B6E2-D4A428AC7FD6}" dt="2021-05-08T23:27:35.689" v="2506" actId="478"/>
          <ac:spMkLst>
            <pc:docMk/>
            <pc:sldMk cId="3947884599" sldId="256"/>
            <ac:spMk id="4" creationId="{9AAA0601-30F9-44CF-AB55-2FC2CC45D7A5}"/>
          </ac:spMkLst>
        </pc:spChg>
        <pc:spChg chg="mod">
          <ac:chgData name="金子 直広" userId="2e3e5c7e616a2379" providerId="LiveId" clId="{B67FAA31-E325-4E3D-B6E2-D4A428AC7FD6}" dt="2021-05-08T12:37:28.712" v="2087" actId="3064"/>
          <ac:spMkLst>
            <pc:docMk/>
            <pc:sldMk cId="3947884599" sldId="256"/>
            <ac:spMk id="5" creationId="{D0A543BE-6299-43BC-92B3-B86163E24D5D}"/>
          </ac:spMkLst>
        </pc:spChg>
        <pc:spChg chg="add del mod">
          <ac:chgData name="金子 直広" userId="2e3e5c7e616a2379" providerId="LiveId" clId="{B67FAA31-E325-4E3D-B6E2-D4A428AC7FD6}" dt="2021-05-08T23:34:39.975" v="2622" actId="11529"/>
          <ac:spMkLst>
            <pc:docMk/>
            <pc:sldMk cId="3947884599" sldId="256"/>
            <ac:spMk id="7" creationId="{A3B69687-9D7F-4C3C-8B08-A19DA751EDFC}"/>
          </ac:spMkLst>
        </pc:spChg>
        <pc:spChg chg="del">
          <ac:chgData name="金子 直広" userId="2e3e5c7e616a2379" providerId="LiveId" clId="{B67FAA31-E325-4E3D-B6E2-D4A428AC7FD6}" dt="2021-05-08T11:53:01.478" v="1293" actId="478"/>
          <ac:spMkLst>
            <pc:docMk/>
            <pc:sldMk cId="3947884599" sldId="256"/>
            <ac:spMk id="8" creationId="{C96249E0-848A-4AC8-85F9-ED217D0CF133}"/>
          </ac:spMkLst>
        </pc:spChg>
        <pc:spChg chg="del">
          <ac:chgData name="金子 直広" userId="2e3e5c7e616a2379" providerId="LiveId" clId="{B67FAA31-E325-4E3D-B6E2-D4A428AC7FD6}" dt="2021-05-08T11:53:03.832" v="1294" actId="478"/>
          <ac:spMkLst>
            <pc:docMk/>
            <pc:sldMk cId="3947884599" sldId="256"/>
            <ac:spMk id="9" creationId="{CD388C37-745F-437C-934B-08E86D98FF48}"/>
          </ac:spMkLst>
        </pc:spChg>
        <pc:spChg chg="del">
          <ac:chgData name="金子 直広" userId="2e3e5c7e616a2379" providerId="LiveId" clId="{B67FAA31-E325-4E3D-B6E2-D4A428AC7FD6}" dt="2021-05-08T11:53:03.832" v="1294" actId="478"/>
          <ac:spMkLst>
            <pc:docMk/>
            <pc:sldMk cId="3947884599" sldId="256"/>
            <ac:spMk id="10" creationId="{7B8850E9-65F6-4E7A-85C0-FC2A4377DFE0}"/>
          </ac:spMkLst>
        </pc:spChg>
        <pc:spChg chg="del">
          <ac:chgData name="金子 直広" userId="2e3e5c7e616a2379" providerId="LiveId" clId="{B67FAA31-E325-4E3D-B6E2-D4A428AC7FD6}" dt="2021-05-08T11:53:01.478" v="1293" actId="478"/>
          <ac:spMkLst>
            <pc:docMk/>
            <pc:sldMk cId="3947884599" sldId="256"/>
            <ac:spMk id="11" creationId="{9B98FCB5-AAAA-4959-B2EA-3983CCAB6404}"/>
          </ac:spMkLst>
        </pc:spChg>
        <pc:spChg chg="mod ord topLvl">
          <ac:chgData name="金子 直広" userId="2e3e5c7e616a2379" providerId="LiveId" clId="{B67FAA31-E325-4E3D-B6E2-D4A428AC7FD6}" dt="2021-05-09T05:45:02.410" v="3037" actId="164"/>
          <ac:spMkLst>
            <pc:docMk/>
            <pc:sldMk cId="3947884599" sldId="256"/>
            <ac:spMk id="12" creationId="{BF9FBC00-E536-49EB-B721-BA9BFE4C505E}"/>
          </ac:spMkLst>
        </pc:spChg>
        <pc:spChg chg="del">
          <ac:chgData name="金子 直広" userId="2e3e5c7e616a2379" providerId="LiveId" clId="{B67FAA31-E325-4E3D-B6E2-D4A428AC7FD6}" dt="2021-05-08T11:53:03.832" v="1294" actId="478"/>
          <ac:spMkLst>
            <pc:docMk/>
            <pc:sldMk cId="3947884599" sldId="256"/>
            <ac:spMk id="15" creationId="{30123860-BDA3-4372-9528-2B5C650D196C}"/>
          </ac:spMkLst>
        </pc:spChg>
        <pc:spChg chg="del">
          <ac:chgData name="金子 直広" userId="2e3e5c7e616a2379" providerId="LiveId" clId="{B67FAA31-E325-4E3D-B6E2-D4A428AC7FD6}" dt="2021-05-08T11:53:03.832" v="1294" actId="478"/>
          <ac:spMkLst>
            <pc:docMk/>
            <pc:sldMk cId="3947884599" sldId="256"/>
            <ac:spMk id="16" creationId="{4BD70D77-605C-47D6-B0D3-408A80D7E3EF}"/>
          </ac:spMkLst>
        </pc:spChg>
        <pc:spChg chg="mod">
          <ac:chgData name="金子 直広" userId="2e3e5c7e616a2379" providerId="LiveId" clId="{B67FAA31-E325-4E3D-B6E2-D4A428AC7FD6}" dt="2021-05-08T12:12:17.184" v="1656" actId="1076"/>
          <ac:spMkLst>
            <pc:docMk/>
            <pc:sldMk cId="3947884599" sldId="256"/>
            <ac:spMk id="17" creationId="{332C0496-DB86-48E5-8C79-32DB83570BDA}"/>
          </ac:spMkLst>
        </pc:spChg>
        <pc:spChg chg="mod">
          <ac:chgData name="金子 直広" userId="2e3e5c7e616a2379" providerId="LiveId" clId="{B67FAA31-E325-4E3D-B6E2-D4A428AC7FD6}" dt="2021-05-08T12:12:28.216" v="1659" actId="14100"/>
          <ac:spMkLst>
            <pc:docMk/>
            <pc:sldMk cId="3947884599" sldId="256"/>
            <ac:spMk id="18" creationId="{C51E37EB-805D-4D88-968A-4EFEDF4148D5}"/>
          </ac:spMkLst>
        </pc:spChg>
        <pc:spChg chg="mod">
          <ac:chgData name="金子 直広" userId="2e3e5c7e616a2379" providerId="LiveId" clId="{B67FAA31-E325-4E3D-B6E2-D4A428AC7FD6}" dt="2021-05-08T12:25:47.791" v="1932" actId="3064"/>
          <ac:spMkLst>
            <pc:docMk/>
            <pc:sldMk cId="3947884599" sldId="256"/>
            <ac:spMk id="19" creationId="{00000000-0000-0000-0000-000000000000}"/>
          </ac:spMkLst>
        </pc:spChg>
        <pc:spChg chg="mod">
          <ac:chgData name="金子 直広" userId="2e3e5c7e616a2379" providerId="LiveId" clId="{B67FAA31-E325-4E3D-B6E2-D4A428AC7FD6}" dt="2021-05-08T12:25:52.263" v="1933" actId="3064"/>
          <ac:spMkLst>
            <pc:docMk/>
            <pc:sldMk cId="3947884599" sldId="256"/>
            <ac:spMk id="20" creationId="{00000000-0000-0000-0000-000000000000}"/>
          </ac:spMkLst>
        </pc:spChg>
        <pc:spChg chg="mod">
          <ac:chgData name="金子 直広" userId="2e3e5c7e616a2379" providerId="LiveId" clId="{B67FAA31-E325-4E3D-B6E2-D4A428AC7FD6}" dt="2021-05-08T12:37:32.604" v="2089" actId="3064"/>
          <ac:spMkLst>
            <pc:docMk/>
            <pc:sldMk cId="3947884599" sldId="256"/>
            <ac:spMk id="21" creationId="{3997049C-CAE6-4B84-B8E2-8EFC7F618EB6}"/>
          </ac:spMkLst>
        </pc:spChg>
        <pc:spChg chg="mod">
          <ac:chgData name="金子 直広" userId="2e3e5c7e616a2379" providerId="LiveId" clId="{B67FAA31-E325-4E3D-B6E2-D4A428AC7FD6}" dt="2021-05-08T12:37:51.646" v="2103" actId="3064"/>
          <ac:spMkLst>
            <pc:docMk/>
            <pc:sldMk cId="3947884599" sldId="256"/>
            <ac:spMk id="22" creationId="{73FD25EF-8882-4CBB-8796-431919CCDC0F}"/>
          </ac:spMkLst>
        </pc:spChg>
        <pc:spChg chg="mod">
          <ac:chgData name="金子 直広" userId="2e3e5c7e616a2379" providerId="LiveId" clId="{B67FAA31-E325-4E3D-B6E2-D4A428AC7FD6}" dt="2021-05-08T12:43:47.358" v="2205" actId="14100"/>
          <ac:spMkLst>
            <pc:docMk/>
            <pc:sldMk cId="3947884599" sldId="256"/>
            <ac:spMk id="23" creationId="{CA0CD4AD-6807-417A-8F14-3EB5153B5867}"/>
          </ac:spMkLst>
        </pc:spChg>
        <pc:spChg chg="mod">
          <ac:chgData name="金子 直広" userId="2e3e5c7e616a2379" providerId="LiveId" clId="{B67FAA31-E325-4E3D-B6E2-D4A428AC7FD6}" dt="2021-05-08T12:25:55.118" v="1934" actId="3064"/>
          <ac:spMkLst>
            <pc:docMk/>
            <pc:sldMk cId="3947884599" sldId="256"/>
            <ac:spMk id="24" creationId="{00000000-0000-0000-0000-000000000000}"/>
          </ac:spMkLst>
        </pc:spChg>
        <pc:spChg chg="add del mod">
          <ac:chgData name="金子 直広" userId="2e3e5c7e616a2379" providerId="LiveId" clId="{B67FAA31-E325-4E3D-B6E2-D4A428AC7FD6}" dt="2021-05-08T12:10:23.238" v="1613" actId="478"/>
          <ac:spMkLst>
            <pc:docMk/>
            <pc:sldMk cId="3947884599" sldId="256"/>
            <ac:spMk id="27" creationId="{3FDD629D-EAA2-4310-BB08-5286138F30D0}"/>
          </ac:spMkLst>
        </pc:spChg>
        <pc:spChg chg="add mod">
          <ac:chgData name="金子 直広" userId="2e3e5c7e616a2379" providerId="LiveId" clId="{B67FAA31-E325-4E3D-B6E2-D4A428AC7FD6}" dt="2021-05-08T12:34:20.125" v="2042" actId="1076"/>
          <ac:spMkLst>
            <pc:docMk/>
            <pc:sldMk cId="3947884599" sldId="256"/>
            <ac:spMk id="28" creationId="{6F018839-CE8B-498E-9510-C1E5CDFADFE0}"/>
          </ac:spMkLst>
        </pc:spChg>
        <pc:spChg chg="add mod">
          <ac:chgData name="金子 直広" userId="2e3e5c7e616a2379" providerId="LiveId" clId="{B67FAA31-E325-4E3D-B6E2-D4A428AC7FD6}" dt="2021-05-09T05:48:55.210" v="3170" actId="1035"/>
          <ac:spMkLst>
            <pc:docMk/>
            <pc:sldMk cId="3947884599" sldId="256"/>
            <ac:spMk id="29" creationId="{E5246F12-01E9-4C74-9FC2-A97B88E8303E}"/>
          </ac:spMkLst>
        </pc:spChg>
        <pc:spChg chg="mod ord topLvl">
          <ac:chgData name="金子 直広" userId="2e3e5c7e616a2379" providerId="LiveId" clId="{B67FAA31-E325-4E3D-B6E2-D4A428AC7FD6}" dt="2021-05-09T05:45:02.410" v="3037" actId="164"/>
          <ac:spMkLst>
            <pc:docMk/>
            <pc:sldMk cId="3947884599" sldId="256"/>
            <ac:spMk id="32" creationId="{AFE78134-1A58-4A3D-9775-885F7C16027D}"/>
          </ac:spMkLst>
        </pc:spChg>
        <pc:spChg chg="del">
          <ac:chgData name="金子 直広" userId="2e3e5c7e616a2379" providerId="LiveId" clId="{B67FAA31-E325-4E3D-B6E2-D4A428AC7FD6}" dt="2021-05-08T11:04:21.986" v="789" actId="478"/>
          <ac:spMkLst>
            <pc:docMk/>
            <pc:sldMk cId="3947884599" sldId="256"/>
            <ac:spMk id="33" creationId="{44415141-0735-49B5-9324-8F0EEAD64A40}"/>
          </ac:spMkLst>
        </pc:spChg>
        <pc:spChg chg="del">
          <ac:chgData name="金子 直広" userId="2e3e5c7e616a2379" providerId="LiveId" clId="{B67FAA31-E325-4E3D-B6E2-D4A428AC7FD6}" dt="2021-05-08T11:04:27.885" v="790" actId="478"/>
          <ac:spMkLst>
            <pc:docMk/>
            <pc:sldMk cId="3947884599" sldId="256"/>
            <ac:spMk id="34" creationId="{E8137B35-C501-4CE8-8F9B-4FD7BFAC982D}"/>
          </ac:spMkLst>
        </pc:spChg>
        <pc:spChg chg="mod ord topLvl">
          <ac:chgData name="金子 直広" userId="2e3e5c7e616a2379" providerId="LiveId" clId="{B67FAA31-E325-4E3D-B6E2-D4A428AC7FD6}" dt="2021-05-09T05:45:02.410" v="3037" actId="164"/>
          <ac:spMkLst>
            <pc:docMk/>
            <pc:sldMk cId="3947884599" sldId="256"/>
            <ac:spMk id="35" creationId="{3E85DB3A-BF2B-468F-9499-CC42269B2C35}"/>
          </ac:spMkLst>
        </pc:spChg>
        <pc:spChg chg="mod">
          <ac:chgData name="金子 直広" userId="2e3e5c7e616a2379" providerId="LiveId" clId="{B67FAA31-E325-4E3D-B6E2-D4A428AC7FD6}" dt="2021-05-08T12:42:06.366" v="2158" actId="1076"/>
          <ac:spMkLst>
            <pc:docMk/>
            <pc:sldMk cId="3947884599" sldId="256"/>
            <ac:spMk id="37" creationId="{BF93434C-5036-4CDE-9971-8596994728B7}"/>
          </ac:spMkLst>
        </pc:spChg>
        <pc:spChg chg="mod">
          <ac:chgData name="金子 直広" userId="2e3e5c7e616a2379" providerId="LiveId" clId="{B67FAA31-E325-4E3D-B6E2-D4A428AC7FD6}" dt="2021-05-08T23:30:09.638" v="2574" actId="1076"/>
          <ac:spMkLst>
            <pc:docMk/>
            <pc:sldMk cId="3947884599" sldId="256"/>
            <ac:spMk id="38" creationId="{0BFAAB87-9063-47BB-BABB-89643F4392EF}"/>
          </ac:spMkLst>
        </pc:spChg>
        <pc:spChg chg="mod">
          <ac:chgData name="金子 直広" userId="2e3e5c7e616a2379" providerId="LiveId" clId="{B67FAA31-E325-4E3D-B6E2-D4A428AC7FD6}" dt="2021-05-08T12:32:35.564" v="1993" actId="1076"/>
          <ac:spMkLst>
            <pc:docMk/>
            <pc:sldMk cId="3947884599" sldId="256"/>
            <ac:spMk id="39" creationId="{BA2654B4-A3F6-4127-9ACB-53B496145A11}"/>
          </ac:spMkLst>
        </pc:spChg>
        <pc:spChg chg="mod ord topLvl">
          <ac:chgData name="金子 直広" userId="2e3e5c7e616a2379" providerId="LiveId" clId="{B67FAA31-E325-4E3D-B6E2-D4A428AC7FD6}" dt="2021-05-09T05:45:02.410" v="3037" actId="164"/>
          <ac:spMkLst>
            <pc:docMk/>
            <pc:sldMk cId="3947884599" sldId="256"/>
            <ac:spMk id="40" creationId="{F2454AED-0606-456D-9B2A-FC3C6041437A}"/>
          </ac:spMkLst>
        </pc:spChg>
        <pc:spChg chg="del">
          <ac:chgData name="金子 直広" userId="2e3e5c7e616a2379" providerId="LiveId" clId="{B67FAA31-E325-4E3D-B6E2-D4A428AC7FD6}" dt="2021-05-08T11:53:01.478" v="1293" actId="478"/>
          <ac:spMkLst>
            <pc:docMk/>
            <pc:sldMk cId="3947884599" sldId="256"/>
            <ac:spMk id="42" creationId="{13942DF3-C5CB-4949-B132-D9CF2C8E73EE}"/>
          </ac:spMkLst>
        </pc:spChg>
        <pc:spChg chg="del">
          <ac:chgData name="金子 直広" userId="2e3e5c7e616a2379" providerId="LiveId" clId="{B67FAA31-E325-4E3D-B6E2-D4A428AC7FD6}" dt="2021-05-08T11:53:01.478" v="1293" actId="478"/>
          <ac:spMkLst>
            <pc:docMk/>
            <pc:sldMk cId="3947884599" sldId="256"/>
            <ac:spMk id="43" creationId="{958695BA-A7B1-4B64-97D5-CCF89EE818BE}"/>
          </ac:spMkLst>
        </pc:spChg>
        <pc:spChg chg="del mod">
          <ac:chgData name="金子 直広" userId="2e3e5c7e616a2379" providerId="LiveId" clId="{B67FAA31-E325-4E3D-B6E2-D4A428AC7FD6}" dt="2021-05-08T12:28:42.269" v="1950" actId="478"/>
          <ac:spMkLst>
            <pc:docMk/>
            <pc:sldMk cId="3947884599" sldId="256"/>
            <ac:spMk id="44" creationId="{00000000-0000-0000-0000-000000000000}"/>
          </ac:spMkLst>
        </pc:spChg>
        <pc:spChg chg="mod ord topLvl">
          <ac:chgData name="金子 直広" userId="2e3e5c7e616a2379" providerId="LiveId" clId="{B67FAA31-E325-4E3D-B6E2-D4A428AC7FD6}" dt="2021-05-09T05:45:02.410" v="3037" actId="164"/>
          <ac:spMkLst>
            <pc:docMk/>
            <pc:sldMk cId="3947884599" sldId="256"/>
            <ac:spMk id="45" creationId="{F23B6A4B-7787-4879-9D2D-CF96C0469C5D}"/>
          </ac:spMkLst>
        </pc:spChg>
        <pc:spChg chg="del">
          <ac:chgData name="金子 直広" userId="2e3e5c7e616a2379" providerId="LiveId" clId="{B67FAA31-E325-4E3D-B6E2-D4A428AC7FD6}" dt="2021-05-08T11:53:01.478" v="1293" actId="478"/>
          <ac:spMkLst>
            <pc:docMk/>
            <pc:sldMk cId="3947884599" sldId="256"/>
            <ac:spMk id="46" creationId="{0C81969A-5FA2-40C0-984F-3953C56CA437}"/>
          </ac:spMkLst>
        </pc:spChg>
        <pc:spChg chg="del mod ord">
          <ac:chgData name="金子 直広" userId="2e3e5c7e616a2379" providerId="LiveId" clId="{B67FAA31-E325-4E3D-B6E2-D4A428AC7FD6}" dt="2021-05-08T11:53:01.478" v="1293" actId="478"/>
          <ac:spMkLst>
            <pc:docMk/>
            <pc:sldMk cId="3947884599" sldId="256"/>
            <ac:spMk id="47" creationId="{349B17F0-E9C5-4715-8B3F-7A47F87F29B8}"/>
          </ac:spMkLst>
        </pc:spChg>
        <pc:spChg chg="del">
          <ac:chgData name="金子 直広" userId="2e3e5c7e616a2379" providerId="LiveId" clId="{B67FAA31-E325-4E3D-B6E2-D4A428AC7FD6}" dt="2021-05-08T11:53:01.478" v="1293" actId="478"/>
          <ac:spMkLst>
            <pc:docMk/>
            <pc:sldMk cId="3947884599" sldId="256"/>
            <ac:spMk id="48" creationId="{680844F7-EF1A-4324-A436-B4768BAE4BBE}"/>
          </ac:spMkLst>
        </pc:spChg>
        <pc:spChg chg="del">
          <ac:chgData name="金子 直広" userId="2e3e5c7e616a2379" providerId="LiveId" clId="{B67FAA31-E325-4E3D-B6E2-D4A428AC7FD6}" dt="2021-05-08T11:53:01.478" v="1293" actId="478"/>
          <ac:spMkLst>
            <pc:docMk/>
            <pc:sldMk cId="3947884599" sldId="256"/>
            <ac:spMk id="50" creationId="{038D9A62-B202-443E-81E0-ECA9E143A30D}"/>
          </ac:spMkLst>
        </pc:spChg>
        <pc:spChg chg="del">
          <ac:chgData name="金子 直広" userId="2e3e5c7e616a2379" providerId="LiveId" clId="{B67FAA31-E325-4E3D-B6E2-D4A428AC7FD6}" dt="2021-05-08T11:53:01.478" v="1293" actId="478"/>
          <ac:spMkLst>
            <pc:docMk/>
            <pc:sldMk cId="3947884599" sldId="256"/>
            <ac:spMk id="51" creationId="{9B0086F1-7038-43D0-8E55-232BFA7F933D}"/>
          </ac:spMkLst>
        </pc:spChg>
        <pc:spChg chg="del">
          <ac:chgData name="金子 直広" userId="2e3e5c7e616a2379" providerId="LiveId" clId="{B67FAA31-E325-4E3D-B6E2-D4A428AC7FD6}" dt="2021-05-08T11:53:01.478" v="1293" actId="478"/>
          <ac:spMkLst>
            <pc:docMk/>
            <pc:sldMk cId="3947884599" sldId="256"/>
            <ac:spMk id="52" creationId="{790F6F79-660F-4427-9481-47A4F320F326}"/>
          </ac:spMkLst>
        </pc:spChg>
        <pc:spChg chg="del">
          <ac:chgData name="金子 直広" userId="2e3e5c7e616a2379" providerId="LiveId" clId="{B67FAA31-E325-4E3D-B6E2-D4A428AC7FD6}" dt="2021-05-08T11:53:01.478" v="1293" actId="478"/>
          <ac:spMkLst>
            <pc:docMk/>
            <pc:sldMk cId="3947884599" sldId="256"/>
            <ac:spMk id="53" creationId="{74E57314-8241-479D-A0F3-60CA7B42B739}"/>
          </ac:spMkLst>
        </pc:spChg>
        <pc:spChg chg="del">
          <ac:chgData name="金子 直広" userId="2e3e5c7e616a2379" providerId="LiveId" clId="{B67FAA31-E325-4E3D-B6E2-D4A428AC7FD6}" dt="2021-05-08T11:53:01.478" v="1293" actId="478"/>
          <ac:spMkLst>
            <pc:docMk/>
            <pc:sldMk cId="3947884599" sldId="256"/>
            <ac:spMk id="54" creationId="{AC1D9792-1EDE-4A89-9EDF-CB5C5FF2D238}"/>
          </ac:spMkLst>
        </pc:spChg>
        <pc:spChg chg="del">
          <ac:chgData name="金子 直広" userId="2e3e5c7e616a2379" providerId="LiveId" clId="{B67FAA31-E325-4E3D-B6E2-D4A428AC7FD6}" dt="2021-05-08T11:53:01.478" v="1293" actId="478"/>
          <ac:spMkLst>
            <pc:docMk/>
            <pc:sldMk cId="3947884599" sldId="256"/>
            <ac:spMk id="55" creationId="{E6AE3E2E-7FF1-4D1A-9C37-19906514DCC4}"/>
          </ac:spMkLst>
        </pc:spChg>
        <pc:spChg chg="del">
          <ac:chgData name="金子 直広" userId="2e3e5c7e616a2379" providerId="LiveId" clId="{B67FAA31-E325-4E3D-B6E2-D4A428AC7FD6}" dt="2021-05-08T11:53:01.478" v="1293" actId="478"/>
          <ac:spMkLst>
            <pc:docMk/>
            <pc:sldMk cId="3947884599" sldId="256"/>
            <ac:spMk id="56" creationId="{203AC253-BCEB-4C94-A8A6-CE2687D38C81}"/>
          </ac:spMkLst>
        </pc:spChg>
        <pc:spChg chg="del">
          <ac:chgData name="金子 直広" userId="2e3e5c7e616a2379" providerId="LiveId" clId="{B67FAA31-E325-4E3D-B6E2-D4A428AC7FD6}" dt="2021-05-08T11:53:01.478" v="1293" actId="478"/>
          <ac:spMkLst>
            <pc:docMk/>
            <pc:sldMk cId="3947884599" sldId="256"/>
            <ac:spMk id="57" creationId="{88A8D77C-2BBF-4394-AA74-C6BA4BFB762C}"/>
          </ac:spMkLst>
        </pc:spChg>
        <pc:spChg chg="add mod">
          <ac:chgData name="金子 直広" userId="2e3e5c7e616a2379" providerId="LiveId" clId="{B67FAA31-E325-4E3D-B6E2-D4A428AC7FD6}" dt="2021-05-09T05:49:30.170" v="3191" actId="3064"/>
          <ac:spMkLst>
            <pc:docMk/>
            <pc:sldMk cId="3947884599" sldId="256"/>
            <ac:spMk id="58" creationId="{33C01E77-CABC-4544-A460-2C0818ACC4F3}"/>
          </ac:spMkLst>
        </pc:spChg>
        <pc:spChg chg="del">
          <ac:chgData name="金子 直広" userId="2e3e5c7e616a2379" providerId="LiveId" clId="{B67FAA31-E325-4E3D-B6E2-D4A428AC7FD6}" dt="2021-05-08T11:53:01.478" v="1293" actId="478"/>
          <ac:spMkLst>
            <pc:docMk/>
            <pc:sldMk cId="3947884599" sldId="256"/>
            <ac:spMk id="58" creationId="{B01FC48A-D329-40FC-9739-D65FE0C4FF1D}"/>
          </ac:spMkLst>
        </pc:spChg>
        <pc:spChg chg="del">
          <ac:chgData name="金子 直広" userId="2e3e5c7e616a2379" providerId="LiveId" clId="{B67FAA31-E325-4E3D-B6E2-D4A428AC7FD6}" dt="2021-05-08T11:53:01.478" v="1293" actId="478"/>
          <ac:spMkLst>
            <pc:docMk/>
            <pc:sldMk cId="3947884599" sldId="256"/>
            <ac:spMk id="59" creationId="{252F3577-F5DD-4A84-A609-7552BFD4AA12}"/>
          </ac:spMkLst>
        </pc:spChg>
        <pc:spChg chg="add mod">
          <ac:chgData name="金子 直広" userId="2e3e5c7e616a2379" providerId="LiveId" clId="{B67FAA31-E325-4E3D-B6E2-D4A428AC7FD6}" dt="2021-05-09T05:48:44.326" v="3148" actId="1035"/>
          <ac:spMkLst>
            <pc:docMk/>
            <pc:sldMk cId="3947884599" sldId="256"/>
            <ac:spMk id="59" creationId="{D945B532-9115-4FED-8B13-1D6C9219C6FD}"/>
          </ac:spMkLst>
        </pc:spChg>
        <pc:spChg chg="add mod">
          <ac:chgData name="金子 直広" userId="2e3e5c7e616a2379" providerId="LiveId" clId="{B67FAA31-E325-4E3D-B6E2-D4A428AC7FD6}" dt="2021-05-08T23:32:59.466" v="2604" actId="14100"/>
          <ac:spMkLst>
            <pc:docMk/>
            <pc:sldMk cId="3947884599" sldId="256"/>
            <ac:spMk id="60" creationId="{98C08BB8-28F8-4449-8B11-1694C0B69E07}"/>
          </ac:spMkLst>
        </pc:spChg>
        <pc:spChg chg="del">
          <ac:chgData name="金子 直広" userId="2e3e5c7e616a2379" providerId="LiveId" clId="{B67FAA31-E325-4E3D-B6E2-D4A428AC7FD6}" dt="2021-05-08T11:53:01.478" v="1293" actId="478"/>
          <ac:spMkLst>
            <pc:docMk/>
            <pc:sldMk cId="3947884599" sldId="256"/>
            <ac:spMk id="60" creationId="{D074BC51-1365-4C4E-B84D-82CE6A2BD45B}"/>
          </ac:spMkLst>
        </pc:spChg>
        <pc:spChg chg="mod">
          <ac:chgData name="金子 直広" userId="2e3e5c7e616a2379" providerId="LiveId" clId="{B67FAA31-E325-4E3D-B6E2-D4A428AC7FD6}" dt="2021-05-08T23:34:29.565" v="2618" actId="1582"/>
          <ac:spMkLst>
            <pc:docMk/>
            <pc:sldMk cId="3947884599" sldId="256"/>
            <ac:spMk id="61" creationId="{D0A543BE-6299-43BC-92B3-B86163E24D5D}"/>
          </ac:spMkLst>
        </pc:spChg>
        <pc:spChg chg="add mod">
          <ac:chgData name="金子 直広" userId="2e3e5c7e616a2379" providerId="LiveId" clId="{B67FAA31-E325-4E3D-B6E2-D4A428AC7FD6}" dt="2021-05-09T03:17:32.171" v="3023" actId="1035"/>
          <ac:spMkLst>
            <pc:docMk/>
            <pc:sldMk cId="3947884599" sldId="256"/>
            <ac:spMk id="62" creationId="{87C3E37E-B1C9-4F73-B0A8-AF27B928E8CB}"/>
          </ac:spMkLst>
        </pc:spChg>
        <pc:spChg chg="add del">
          <ac:chgData name="金子 直広" userId="2e3e5c7e616a2379" providerId="LiveId" clId="{B67FAA31-E325-4E3D-B6E2-D4A428AC7FD6}" dt="2021-05-08T23:29:24.644" v="2558" actId="22"/>
          <ac:spMkLst>
            <pc:docMk/>
            <pc:sldMk cId="3947884599" sldId="256"/>
            <ac:spMk id="62" creationId="{FCF825DD-1861-498F-A265-6880B21E28F4}"/>
          </ac:spMkLst>
        </pc:spChg>
        <pc:spChg chg="add mod">
          <ac:chgData name="金子 直広" userId="2e3e5c7e616a2379" providerId="LiveId" clId="{B67FAA31-E325-4E3D-B6E2-D4A428AC7FD6}" dt="2021-05-08T23:34:45.059" v="2625" actId="113"/>
          <ac:spMkLst>
            <pc:docMk/>
            <pc:sldMk cId="3947884599" sldId="256"/>
            <ac:spMk id="63" creationId="{85CCA61A-2294-4A04-A710-5A51154EF65F}"/>
          </ac:spMkLst>
        </pc:spChg>
        <pc:spChg chg="mod topLvl">
          <ac:chgData name="金子 直広" userId="2e3e5c7e616a2379" providerId="LiveId" clId="{B67FAA31-E325-4E3D-B6E2-D4A428AC7FD6}" dt="2021-05-09T03:17:58.850" v="3033" actId="1076"/>
          <ac:spMkLst>
            <pc:docMk/>
            <pc:sldMk cId="3947884599" sldId="256"/>
            <ac:spMk id="65" creationId="{00000000-0000-0000-0000-000000000000}"/>
          </ac:spMkLst>
        </pc:spChg>
        <pc:spChg chg="add mod">
          <ac:chgData name="金子 直広" userId="2e3e5c7e616a2379" providerId="LiveId" clId="{B67FAA31-E325-4E3D-B6E2-D4A428AC7FD6}" dt="2021-05-09T03:10:33.163" v="2960" actId="1037"/>
          <ac:spMkLst>
            <pc:docMk/>
            <pc:sldMk cId="3947884599" sldId="256"/>
            <ac:spMk id="66" creationId="{ED4826A4-12FB-409C-A0D9-5ADBADDEC264}"/>
          </ac:spMkLst>
        </pc:spChg>
        <pc:spChg chg="mod topLvl">
          <ac:chgData name="金子 直広" userId="2e3e5c7e616a2379" providerId="LiveId" clId="{B67FAA31-E325-4E3D-B6E2-D4A428AC7FD6}" dt="2021-05-09T03:17:46.673" v="3030" actId="1076"/>
          <ac:spMkLst>
            <pc:docMk/>
            <pc:sldMk cId="3947884599" sldId="256"/>
            <ac:spMk id="68" creationId="{00000000-0000-0000-0000-000000000000}"/>
          </ac:spMkLst>
        </pc:spChg>
        <pc:spChg chg="add mod">
          <ac:chgData name="金子 直広" userId="2e3e5c7e616a2379" providerId="LiveId" clId="{B67FAA31-E325-4E3D-B6E2-D4A428AC7FD6}" dt="2021-05-08T12:12:35.013" v="1661" actId="1076"/>
          <ac:spMkLst>
            <pc:docMk/>
            <pc:sldMk cId="3947884599" sldId="256"/>
            <ac:spMk id="69" creationId="{988793FF-61BB-4747-A866-CD55D2458F13}"/>
          </ac:spMkLst>
        </pc:spChg>
        <pc:spChg chg="add mod">
          <ac:chgData name="金子 直広" userId="2e3e5c7e616a2379" providerId="LiveId" clId="{B67FAA31-E325-4E3D-B6E2-D4A428AC7FD6}" dt="2021-05-08T12:12:40.954" v="1663" actId="14100"/>
          <ac:spMkLst>
            <pc:docMk/>
            <pc:sldMk cId="3947884599" sldId="256"/>
            <ac:spMk id="70" creationId="{7433BE5E-B1F1-42D6-85FE-BCB22F9CDC76}"/>
          </ac:spMkLst>
        </pc:spChg>
        <pc:spChg chg="del mod">
          <ac:chgData name="金子 直広" userId="2e3e5c7e616a2379" providerId="LiveId" clId="{B67FAA31-E325-4E3D-B6E2-D4A428AC7FD6}" dt="2021-05-07T12:52:23.097" v="176" actId="478"/>
          <ac:spMkLst>
            <pc:docMk/>
            <pc:sldMk cId="3947884599" sldId="256"/>
            <ac:spMk id="71" creationId="{00000000-0000-0000-0000-000000000000}"/>
          </ac:spMkLst>
        </pc:spChg>
        <pc:spChg chg="add del mod">
          <ac:chgData name="金子 直広" userId="2e3e5c7e616a2379" providerId="LiveId" clId="{B67FAA31-E325-4E3D-B6E2-D4A428AC7FD6}" dt="2021-05-08T23:29:43.738" v="2563" actId="478"/>
          <ac:spMkLst>
            <pc:docMk/>
            <pc:sldMk cId="3947884599" sldId="256"/>
            <ac:spMk id="71" creationId="{111CBFCC-29B3-4344-9858-EE22A7A5E3F2}"/>
          </ac:spMkLst>
        </pc:spChg>
        <pc:spChg chg="mod">
          <ac:chgData name="金子 直広" userId="2e3e5c7e616a2379" providerId="LiveId" clId="{B67FAA31-E325-4E3D-B6E2-D4A428AC7FD6}" dt="2021-05-08T12:43:49.782" v="2206" actId="14100"/>
          <ac:spMkLst>
            <pc:docMk/>
            <pc:sldMk cId="3947884599" sldId="256"/>
            <ac:spMk id="72" creationId="{D0A543BE-6299-43BC-92B3-B86163E24D5D}"/>
          </ac:spMkLst>
        </pc:spChg>
        <pc:spChg chg="add del mod">
          <ac:chgData name="金子 直広" userId="2e3e5c7e616a2379" providerId="LiveId" clId="{B67FAA31-E325-4E3D-B6E2-D4A428AC7FD6}" dt="2021-05-08T23:28:24.130" v="2531" actId="478"/>
          <ac:spMkLst>
            <pc:docMk/>
            <pc:sldMk cId="3947884599" sldId="256"/>
            <ac:spMk id="73" creationId="{18E2A672-D169-4885-93FD-D4AE1EC09976}"/>
          </ac:spMkLst>
        </pc:spChg>
        <pc:spChg chg="mod">
          <ac:chgData name="金子 直広" userId="2e3e5c7e616a2379" providerId="LiveId" clId="{B67FAA31-E325-4E3D-B6E2-D4A428AC7FD6}" dt="2021-05-08T12:01:30.854" v="1458" actId="1076"/>
          <ac:spMkLst>
            <pc:docMk/>
            <pc:sldMk cId="3947884599" sldId="256"/>
            <ac:spMk id="74" creationId="{78294805-C01E-4526-A677-0B1DC38ADD6A}"/>
          </ac:spMkLst>
        </pc:spChg>
        <pc:spChg chg="add del mod">
          <ac:chgData name="金子 直広" userId="2e3e5c7e616a2379" providerId="LiveId" clId="{B67FAA31-E325-4E3D-B6E2-D4A428AC7FD6}" dt="2021-05-08T12:43:53.920" v="2207" actId="14100"/>
          <ac:spMkLst>
            <pc:docMk/>
            <pc:sldMk cId="3947884599" sldId="256"/>
            <ac:spMk id="75" creationId="{E60ECDD6-1732-4659-B499-D498C73226F5}"/>
          </ac:spMkLst>
        </pc:spChg>
        <pc:spChg chg="add mod">
          <ac:chgData name="金子 直広" userId="2e3e5c7e616a2379" providerId="LiveId" clId="{B67FAA31-E325-4E3D-B6E2-D4A428AC7FD6}" dt="2021-05-08T12:47:03.354" v="2327" actId="1036"/>
          <ac:spMkLst>
            <pc:docMk/>
            <pc:sldMk cId="3947884599" sldId="256"/>
            <ac:spMk id="76" creationId="{49725FBB-2BA4-4C18-8420-9653EB7EBB6A}"/>
          </ac:spMkLst>
        </pc:spChg>
        <pc:spChg chg="add del mod">
          <ac:chgData name="金子 直広" userId="2e3e5c7e616a2379" providerId="LiveId" clId="{B67FAA31-E325-4E3D-B6E2-D4A428AC7FD6}" dt="2021-05-08T23:24:07.285" v="2469" actId="478"/>
          <ac:spMkLst>
            <pc:docMk/>
            <pc:sldMk cId="3947884599" sldId="256"/>
            <ac:spMk id="77" creationId="{39E70E6C-1B64-49AD-BE38-3E45F76F21F4}"/>
          </ac:spMkLst>
        </pc:spChg>
        <pc:spChg chg="add del mod">
          <ac:chgData name="金子 直広" userId="2e3e5c7e616a2379" providerId="LiveId" clId="{B67FAA31-E325-4E3D-B6E2-D4A428AC7FD6}" dt="2021-05-08T12:30:54.024" v="1978" actId="478"/>
          <ac:spMkLst>
            <pc:docMk/>
            <pc:sldMk cId="3947884599" sldId="256"/>
            <ac:spMk id="78" creationId="{5D83DF6E-E8FF-4CF2-B56F-B7DC83F39A99}"/>
          </ac:spMkLst>
        </pc:spChg>
        <pc:spChg chg="add del mod">
          <ac:chgData name="金子 直広" userId="2e3e5c7e616a2379" providerId="LiveId" clId="{B67FAA31-E325-4E3D-B6E2-D4A428AC7FD6}" dt="2021-05-08T12:44:19.825" v="2209" actId="478"/>
          <ac:spMkLst>
            <pc:docMk/>
            <pc:sldMk cId="3947884599" sldId="256"/>
            <ac:spMk id="79" creationId="{DA295A4A-94F8-45E4-A3E9-D5B72A179E30}"/>
          </ac:spMkLst>
        </pc:spChg>
        <pc:spChg chg="del">
          <ac:chgData name="金子 直広" userId="2e3e5c7e616a2379" providerId="LiveId" clId="{B67FAA31-E325-4E3D-B6E2-D4A428AC7FD6}" dt="2021-05-08T12:28:44.402" v="1951" actId="478"/>
          <ac:spMkLst>
            <pc:docMk/>
            <pc:sldMk cId="3947884599" sldId="256"/>
            <ac:spMk id="86" creationId="{00000000-0000-0000-0000-000000000000}"/>
          </ac:spMkLst>
        </pc:spChg>
        <pc:spChg chg="add mod">
          <ac:chgData name="金子 直広" userId="2e3e5c7e616a2379" providerId="LiveId" clId="{B67FAA31-E325-4E3D-B6E2-D4A428AC7FD6}" dt="2021-05-08T12:37:37.881" v="2099" actId="1036"/>
          <ac:spMkLst>
            <pc:docMk/>
            <pc:sldMk cId="3947884599" sldId="256"/>
            <ac:spMk id="96" creationId="{84079E24-AD7F-41BE-BE14-78232E8C68C2}"/>
          </ac:spMkLst>
        </pc:spChg>
        <pc:spChg chg="add mod">
          <ac:chgData name="金子 直広" userId="2e3e5c7e616a2379" providerId="LiveId" clId="{B67FAA31-E325-4E3D-B6E2-D4A428AC7FD6}" dt="2021-05-08T12:37:48.172" v="2101" actId="1076"/>
          <ac:spMkLst>
            <pc:docMk/>
            <pc:sldMk cId="3947884599" sldId="256"/>
            <ac:spMk id="98" creationId="{6182FDBA-1164-4C04-A747-B5B1162EA44C}"/>
          </ac:spMkLst>
        </pc:spChg>
        <pc:spChg chg="add mod">
          <ac:chgData name="金子 直広" userId="2e3e5c7e616a2379" providerId="LiveId" clId="{B67FAA31-E325-4E3D-B6E2-D4A428AC7FD6}" dt="2021-05-08T12:38:07.520" v="2108" actId="3064"/>
          <ac:spMkLst>
            <pc:docMk/>
            <pc:sldMk cId="3947884599" sldId="256"/>
            <ac:spMk id="100" creationId="{3E2241F0-FC45-4E73-85E0-4983098CB62B}"/>
          </ac:spMkLst>
        </pc:spChg>
        <pc:spChg chg="add mod">
          <ac:chgData name="金子 直広" userId="2e3e5c7e616a2379" providerId="LiveId" clId="{B67FAA31-E325-4E3D-B6E2-D4A428AC7FD6}" dt="2021-05-08T12:38:46.711" v="2131" actId="1035"/>
          <ac:spMkLst>
            <pc:docMk/>
            <pc:sldMk cId="3947884599" sldId="256"/>
            <ac:spMk id="102" creationId="{3C004550-8917-434D-B7FD-4DC16A00D5D1}"/>
          </ac:spMkLst>
        </pc:spChg>
        <pc:spChg chg="add mod">
          <ac:chgData name="金子 直広" userId="2e3e5c7e616a2379" providerId="LiveId" clId="{B67FAA31-E325-4E3D-B6E2-D4A428AC7FD6}" dt="2021-05-08T12:38:53.036" v="2138" actId="3064"/>
          <ac:spMkLst>
            <pc:docMk/>
            <pc:sldMk cId="3947884599" sldId="256"/>
            <ac:spMk id="104" creationId="{FE455C03-F6A9-4619-8105-46FCFA09A288}"/>
          </ac:spMkLst>
        </pc:spChg>
        <pc:spChg chg="add del mod">
          <ac:chgData name="金子 直広" userId="2e3e5c7e616a2379" providerId="LiveId" clId="{B67FAA31-E325-4E3D-B6E2-D4A428AC7FD6}" dt="2021-05-08T12:41:15.671" v="2153" actId="478"/>
          <ac:spMkLst>
            <pc:docMk/>
            <pc:sldMk cId="3947884599" sldId="256"/>
            <ac:spMk id="106" creationId="{33C42438-8CE6-44C9-9E3A-E9A559325062}"/>
          </ac:spMkLst>
        </pc:spChg>
        <pc:spChg chg="add mod">
          <ac:chgData name="金子 直広" userId="2e3e5c7e616a2379" providerId="LiveId" clId="{B67FAA31-E325-4E3D-B6E2-D4A428AC7FD6}" dt="2021-05-08T12:43:25.974" v="2204" actId="14100"/>
          <ac:spMkLst>
            <pc:docMk/>
            <pc:sldMk cId="3947884599" sldId="256"/>
            <ac:spMk id="107" creationId="{2E013B30-C5B9-43E1-B30F-F0F26EC1E8FA}"/>
          </ac:spMkLst>
        </pc:spChg>
        <pc:spChg chg="add mod">
          <ac:chgData name="金子 直広" userId="2e3e5c7e616a2379" providerId="LiveId" clId="{B67FAA31-E325-4E3D-B6E2-D4A428AC7FD6}" dt="2021-05-09T06:11:02.507" v="3254" actId="3064"/>
          <ac:spMkLst>
            <pc:docMk/>
            <pc:sldMk cId="3947884599" sldId="256"/>
            <ac:spMk id="108" creationId="{5C39B945-A127-4904-833D-3BC38C8B99CC}"/>
          </ac:spMkLst>
        </pc:spChg>
        <pc:spChg chg="add del mod">
          <ac:chgData name="金子 直広" userId="2e3e5c7e616a2379" providerId="LiveId" clId="{B67FAA31-E325-4E3D-B6E2-D4A428AC7FD6}" dt="2021-05-09T05:50:31.932" v="3198" actId="1038"/>
          <ac:spMkLst>
            <pc:docMk/>
            <pc:sldMk cId="3947884599" sldId="256"/>
            <ac:spMk id="109" creationId="{58A5B7F4-B01A-4218-BA8B-B449DA09EE90}"/>
          </ac:spMkLst>
        </pc:spChg>
        <pc:grpChg chg="add mod">
          <ac:chgData name="金子 直広" userId="2e3e5c7e616a2379" providerId="LiveId" clId="{B67FAA31-E325-4E3D-B6E2-D4A428AC7FD6}" dt="2021-05-09T05:45:02.410" v="3037" actId="164"/>
          <ac:grpSpMkLst>
            <pc:docMk/>
            <pc:sldMk cId="3947884599" sldId="256"/>
            <ac:grpSpMk id="4" creationId="{673E9208-0F56-4FDB-AE55-41D61BDCE14F}"/>
          </ac:grpSpMkLst>
        </pc:grpChg>
        <pc:grpChg chg="add del mod ord">
          <ac:chgData name="金子 直広" userId="2e3e5c7e616a2379" providerId="LiveId" clId="{B67FAA31-E325-4E3D-B6E2-D4A428AC7FD6}" dt="2021-05-09T05:44:47.450" v="3034" actId="165"/>
          <ac:grpSpMkLst>
            <pc:docMk/>
            <pc:sldMk cId="3947884599" sldId="256"/>
            <ac:grpSpMk id="26" creationId="{569E038B-A561-4237-9576-F34E9711E29A}"/>
          </ac:grpSpMkLst>
        </pc:grpChg>
        <pc:grpChg chg="del mod">
          <ac:chgData name="金子 直広" userId="2e3e5c7e616a2379" providerId="LiveId" clId="{B67FAA31-E325-4E3D-B6E2-D4A428AC7FD6}" dt="2021-05-08T12:22:20.099" v="1898" actId="165"/>
          <ac:grpSpMkLst>
            <pc:docMk/>
            <pc:sldMk cId="3947884599" sldId="256"/>
            <ac:grpSpMk id="63" creationId="{00000000-0000-0000-0000-000000000000}"/>
          </ac:grpSpMkLst>
        </pc:grpChg>
        <pc:grpChg chg="del mod">
          <ac:chgData name="金子 直広" userId="2e3e5c7e616a2379" providerId="LiveId" clId="{B67FAA31-E325-4E3D-B6E2-D4A428AC7FD6}" dt="2021-05-08T12:22:20.099" v="1898" actId="165"/>
          <ac:grpSpMkLst>
            <pc:docMk/>
            <pc:sldMk cId="3947884599" sldId="256"/>
            <ac:grpSpMk id="66" creationId="{00000000-0000-0000-0000-000000000000}"/>
          </ac:grpSpMkLst>
        </pc:grpChg>
        <pc:grpChg chg="del mod">
          <ac:chgData name="金子 直広" userId="2e3e5c7e616a2379" providerId="LiveId" clId="{B67FAA31-E325-4E3D-B6E2-D4A428AC7FD6}" dt="2021-05-08T12:31:37.077" v="1987" actId="478"/>
          <ac:grpSpMkLst>
            <pc:docMk/>
            <pc:sldMk cId="3947884599" sldId="256"/>
            <ac:grpSpMk id="80" creationId="{00000000-0000-0000-0000-000000000000}"/>
          </ac:grpSpMkLst>
        </pc:grpChg>
        <pc:picChg chg="add mod">
          <ac:chgData name="金子 直広" userId="2e3e5c7e616a2379" providerId="LiveId" clId="{B67FAA31-E325-4E3D-B6E2-D4A428AC7FD6}" dt="2021-05-09T03:17:35.755" v="3027" actId="1035"/>
          <ac:picMkLst>
            <pc:docMk/>
            <pc:sldMk cId="3947884599" sldId="256"/>
            <ac:picMk id="6" creationId="{238CF969-5163-4834-8690-53F7A3F4D6C9}"/>
          </ac:picMkLst>
        </pc:picChg>
        <pc:picChg chg="add del mod">
          <ac:chgData name="金子 直広" userId="2e3e5c7e616a2379" providerId="LiveId" clId="{B67FAA31-E325-4E3D-B6E2-D4A428AC7FD6}" dt="2021-05-08T11:39:51.398" v="1162" actId="478"/>
          <ac:picMkLst>
            <pc:docMk/>
            <pc:sldMk cId="3947884599" sldId="256"/>
            <ac:picMk id="6" creationId="{AB267E5B-0918-4C5D-9E28-872AF2929539}"/>
          </ac:picMkLst>
        </pc:picChg>
        <pc:picChg chg="add mod">
          <ac:chgData name="金子 直広" userId="2e3e5c7e616a2379" providerId="LiveId" clId="{B67FAA31-E325-4E3D-B6E2-D4A428AC7FD6}" dt="2021-05-09T03:17:23.312" v="2987" actId="1038"/>
          <ac:picMkLst>
            <pc:docMk/>
            <pc:sldMk cId="3947884599" sldId="256"/>
            <ac:picMk id="8" creationId="{CD7EAC8A-C5BD-4368-975C-9EFF15788C42}"/>
          </ac:picMkLst>
        </pc:picChg>
        <pc:picChg chg="add mod ord">
          <ac:chgData name="金子 直広" userId="2e3e5c7e616a2379" providerId="LiveId" clId="{B67FAA31-E325-4E3D-B6E2-D4A428AC7FD6}" dt="2021-05-08T12:47:03.354" v="2327" actId="1036"/>
          <ac:picMkLst>
            <pc:docMk/>
            <pc:sldMk cId="3947884599" sldId="256"/>
            <ac:picMk id="13" creationId="{E68208D4-6001-4E93-8086-975D2EB9FE9F}"/>
          </ac:picMkLst>
        </pc:picChg>
        <pc:picChg chg="add mod">
          <ac:chgData name="金子 直広" userId="2e3e5c7e616a2379" providerId="LiveId" clId="{B67FAA31-E325-4E3D-B6E2-D4A428AC7FD6}" dt="2021-05-08T23:29:19.995" v="2556" actId="1036"/>
          <ac:picMkLst>
            <pc:docMk/>
            <pc:sldMk cId="3947884599" sldId="256"/>
            <ac:picMk id="25" creationId="{5F606D5A-3705-4ED3-BB27-ED8EBEBB4B85}"/>
          </ac:picMkLst>
        </pc:picChg>
        <pc:picChg chg="add del mod">
          <ac:chgData name="金子 直広" userId="2e3e5c7e616a2379" providerId="LiveId" clId="{B67FAA31-E325-4E3D-B6E2-D4A428AC7FD6}" dt="2021-05-08T11:53:04.605" v="1295" actId="478"/>
          <ac:picMkLst>
            <pc:docMk/>
            <pc:sldMk cId="3947884599" sldId="256"/>
            <ac:picMk id="62" creationId="{00000000-0000-0000-0000-000000000000}"/>
          </ac:picMkLst>
        </pc:picChg>
        <pc:picChg chg="mod topLvl">
          <ac:chgData name="金子 直広" userId="2e3e5c7e616a2379" providerId="LiveId" clId="{B67FAA31-E325-4E3D-B6E2-D4A428AC7FD6}" dt="2021-05-09T03:17:54.408" v="3032" actId="1076"/>
          <ac:picMkLst>
            <pc:docMk/>
            <pc:sldMk cId="3947884599" sldId="256"/>
            <ac:picMk id="64" creationId="{00000000-0000-0000-0000-000000000000}"/>
          </ac:picMkLst>
        </pc:picChg>
        <pc:picChg chg="mod topLvl">
          <ac:chgData name="金子 直広" userId="2e3e5c7e616a2379" providerId="LiveId" clId="{B67FAA31-E325-4E3D-B6E2-D4A428AC7FD6}" dt="2021-05-09T03:17:42.490" v="3029" actId="1076"/>
          <ac:picMkLst>
            <pc:docMk/>
            <pc:sldMk cId="3947884599" sldId="256"/>
            <ac:picMk id="67" creationId="{00000000-0000-0000-0000-000000000000}"/>
          </ac:picMkLst>
        </pc:picChg>
        <pc:picChg chg="add del mod">
          <ac:chgData name="金子 直広" userId="2e3e5c7e616a2379" providerId="LiveId" clId="{B67FAA31-E325-4E3D-B6E2-D4A428AC7FD6}" dt="2021-05-08T23:34:40.867" v="2623" actId="478"/>
          <ac:picMkLst>
            <pc:docMk/>
            <pc:sldMk cId="3947884599" sldId="256"/>
            <ac:picMk id="89" creationId="{D02825F5-66F1-4005-81F0-E069F2838266}"/>
          </ac:picMkLst>
        </pc:picChg>
        <pc:picChg chg="add del">
          <ac:chgData name="金子 直広" userId="2e3e5c7e616a2379" providerId="LiveId" clId="{B67FAA31-E325-4E3D-B6E2-D4A428AC7FD6}" dt="2021-05-09T03:09:28.870" v="2838"/>
          <ac:picMkLst>
            <pc:docMk/>
            <pc:sldMk cId="3947884599" sldId="256"/>
            <ac:picMk id="1026" creationId="{9730C4E5-CF76-4276-BC7C-8E5327E72B4A}"/>
          </ac:picMkLst>
        </pc:picChg>
        <pc:cxnChg chg="add mod">
          <ac:chgData name="金子 直広" userId="2e3e5c7e616a2379" providerId="LiveId" clId="{B67FAA31-E325-4E3D-B6E2-D4A428AC7FD6}" dt="2021-05-08T12:36:23.532" v="2078" actId="14100"/>
          <ac:cxnSpMkLst>
            <pc:docMk/>
            <pc:sldMk cId="3947884599" sldId="256"/>
            <ac:cxnSpMk id="31" creationId="{8B6EA9B5-62BA-4033-8384-059097075633}"/>
          </ac:cxnSpMkLst>
        </pc:cxnChg>
        <pc:cxnChg chg="add mod">
          <ac:chgData name="金子 直広" userId="2e3e5c7e616a2379" providerId="LiveId" clId="{B67FAA31-E325-4E3D-B6E2-D4A428AC7FD6}" dt="2021-05-08T12:40:15.642" v="2147" actId="692"/>
          <ac:cxnSpMkLst>
            <pc:docMk/>
            <pc:sldMk cId="3947884599" sldId="256"/>
            <ac:cxnSpMk id="92" creationId="{D67C690F-645B-454A-A6B6-B12FC86536C5}"/>
          </ac:cxnSpMkLst>
        </pc:cxnChg>
        <pc:cxnChg chg="add mod">
          <ac:chgData name="金子 直広" userId="2e3e5c7e616a2379" providerId="LiveId" clId="{B67FAA31-E325-4E3D-B6E2-D4A428AC7FD6}" dt="2021-05-08T12:40:22.311" v="2148" actId="692"/>
          <ac:cxnSpMkLst>
            <pc:docMk/>
            <pc:sldMk cId="3947884599" sldId="256"/>
            <ac:cxnSpMk id="97" creationId="{4299E5C2-994B-4D35-9F40-B34DE37ECE29}"/>
          </ac:cxnSpMkLst>
        </pc:cxnChg>
        <pc:cxnChg chg="add mod">
          <ac:chgData name="金子 直広" userId="2e3e5c7e616a2379" providerId="LiveId" clId="{B67FAA31-E325-4E3D-B6E2-D4A428AC7FD6}" dt="2021-05-08T12:40:35.923" v="2150" actId="692"/>
          <ac:cxnSpMkLst>
            <pc:docMk/>
            <pc:sldMk cId="3947884599" sldId="256"/>
            <ac:cxnSpMk id="99" creationId="{F3649A9E-B477-4B22-B3D2-11086E05A0F1}"/>
          </ac:cxnSpMkLst>
        </pc:cxnChg>
        <pc:cxnChg chg="add mod">
          <ac:chgData name="金子 直広" userId="2e3e5c7e616a2379" providerId="LiveId" clId="{B67FAA31-E325-4E3D-B6E2-D4A428AC7FD6}" dt="2021-05-08T12:40:35.923" v="2150" actId="692"/>
          <ac:cxnSpMkLst>
            <pc:docMk/>
            <pc:sldMk cId="3947884599" sldId="256"/>
            <ac:cxnSpMk id="101" creationId="{21EBC640-5887-47A3-B5F4-DD43D59FA8F5}"/>
          </ac:cxnSpMkLst>
        </pc:cxnChg>
        <pc:cxnChg chg="add mod">
          <ac:chgData name="金子 直広" userId="2e3e5c7e616a2379" providerId="LiveId" clId="{B67FAA31-E325-4E3D-B6E2-D4A428AC7FD6}" dt="2021-05-08T12:40:35.923" v="2150" actId="692"/>
          <ac:cxnSpMkLst>
            <pc:docMk/>
            <pc:sldMk cId="3947884599" sldId="256"/>
            <ac:cxnSpMk id="103" creationId="{A74516B7-A2FB-48D7-9ABF-72E2651314A6}"/>
          </ac:cxnSpMkLst>
        </pc:cxnChg>
        <pc:cxnChg chg="add mod">
          <ac:chgData name="金子 直広" userId="2e3e5c7e616a2379" providerId="LiveId" clId="{B67FAA31-E325-4E3D-B6E2-D4A428AC7FD6}" dt="2021-05-08T12:40:35.923" v="2150" actId="692"/>
          <ac:cxnSpMkLst>
            <pc:docMk/>
            <pc:sldMk cId="3947884599" sldId="256"/>
            <ac:cxnSpMk id="105" creationId="{310B1987-F410-4E28-9872-09A6FAAA52ED}"/>
          </ac:cxnSpMkLst>
        </pc:cxnChg>
      </pc:sldChg>
      <pc:sldChg chg="addSp modSp mod">
        <pc:chgData name="金子 直広" userId="2e3e5c7e616a2379" providerId="LiveId" clId="{B67FAA31-E325-4E3D-B6E2-D4A428AC7FD6}" dt="2021-05-09T02:49:28.473" v="2687" actId="947"/>
        <pc:sldMkLst>
          <pc:docMk/>
          <pc:sldMk cId="3682424760" sldId="257"/>
        </pc:sldMkLst>
        <pc:spChg chg="mod">
          <ac:chgData name="金子 直広" userId="2e3e5c7e616a2379" providerId="LiveId" clId="{B67FAA31-E325-4E3D-B6E2-D4A428AC7FD6}" dt="2021-05-09T02:49:28.473" v="2687" actId="947"/>
          <ac:spMkLst>
            <pc:docMk/>
            <pc:sldMk cId="3682424760" sldId="257"/>
            <ac:spMk id="5" creationId="{00000000-0000-0000-0000-000000000000}"/>
          </ac:spMkLst>
        </pc:spChg>
        <pc:spChg chg="mod">
          <ac:chgData name="金子 直広" userId="2e3e5c7e616a2379" providerId="LiveId" clId="{B67FAA31-E325-4E3D-B6E2-D4A428AC7FD6}" dt="2021-05-08T10:58:22.586" v="582" actId="113"/>
          <ac:spMkLst>
            <pc:docMk/>
            <pc:sldMk cId="3682424760" sldId="257"/>
            <ac:spMk id="6" creationId="{00000000-0000-0000-0000-000000000000}"/>
          </ac:spMkLst>
        </pc:spChg>
        <pc:spChg chg="mod">
          <ac:chgData name="金子 直広" userId="2e3e5c7e616a2379" providerId="LiveId" clId="{B67FAA31-E325-4E3D-B6E2-D4A428AC7FD6}" dt="2021-05-08T10:58:31.565" v="584" actId="113"/>
          <ac:spMkLst>
            <pc:docMk/>
            <pc:sldMk cId="3682424760" sldId="257"/>
            <ac:spMk id="9" creationId="{00000000-0000-0000-0000-000000000000}"/>
          </ac:spMkLst>
        </pc:spChg>
        <pc:spChg chg="mod">
          <ac:chgData name="金子 直広" userId="2e3e5c7e616a2379" providerId="LiveId" clId="{B67FAA31-E325-4E3D-B6E2-D4A428AC7FD6}" dt="2021-05-07T12:36:11.937" v="2" actId="1076"/>
          <ac:spMkLst>
            <pc:docMk/>
            <pc:sldMk cId="3682424760" sldId="257"/>
            <ac:spMk id="23" creationId="{00000000-0000-0000-0000-000000000000}"/>
          </ac:spMkLst>
        </pc:spChg>
        <pc:spChg chg="mod">
          <ac:chgData name="金子 直広" userId="2e3e5c7e616a2379" providerId="LiveId" clId="{B67FAA31-E325-4E3D-B6E2-D4A428AC7FD6}" dt="2021-05-07T12:43:18.535" v="93" actId="1076"/>
          <ac:spMkLst>
            <pc:docMk/>
            <pc:sldMk cId="3682424760" sldId="257"/>
            <ac:spMk id="24" creationId="{00000000-0000-0000-0000-000000000000}"/>
          </ac:spMkLst>
        </pc:spChg>
        <pc:spChg chg="mod">
          <ac:chgData name="金子 直広" userId="2e3e5c7e616a2379" providerId="LiveId" clId="{B67FAA31-E325-4E3D-B6E2-D4A428AC7FD6}" dt="2021-05-07T12:41:16.709" v="75" actId="207"/>
          <ac:spMkLst>
            <pc:docMk/>
            <pc:sldMk cId="3682424760" sldId="257"/>
            <ac:spMk id="25" creationId="{00000000-0000-0000-0000-000000000000}"/>
          </ac:spMkLst>
        </pc:spChg>
        <pc:spChg chg="add mod ord">
          <ac:chgData name="金子 直広" userId="2e3e5c7e616a2379" providerId="LiveId" clId="{B67FAA31-E325-4E3D-B6E2-D4A428AC7FD6}" dt="2021-05-09T02:48:28.158" v="2645" actId="14100"/>
          <ac:spMkLst>
            <pc:docMk/>
            <pc:sldMk cId="3682424760" sldId="257"/>
            <ac:spMk id="26" creationId="{06CFE95B-C714-4851-B087-622231912EE0}"/>
          </ac:spMkLst>
        </pc:spChg>
        <pc:spChg chg="add mod">
          <ac:chgData name="金子 直広" userId="2e3e5c7e616a2379" providerId="LiveId" clId="{B67FAA31-E325-4E3D-B6E2-D4A428AC7FD6}" dt="2021-05-08T10:57:12.046" v="565" actId="1076"/>
          <ac:spMkLst>
            <pc:docMk/>
            <pc:sldMk cId="3682424760" sldId="257"/>
            <ac:spMk id="27" creationId="{2BAAFC6E-3C0C-40C2-AC93-4A6A74BFAABB}"/>
          </ac:spMkLst>
        </pc:spChg>
        <pc:spChg chg="add mod">
          <ac:chgData name="金子 直広" userId="2e3e5c7e616a2379" providerId="LiveId" clId="{B67FAA31-E325-4E3D-B6E2-D4A428AC7FD6}" dt="2021-05-09T02:48:09.427" v="2641" actId="1076"/>
          <ac:spMkLst>
            <pc:docMk/>
            <pc:sldMk cId="3682424760" sldId="257"/>
            <ac:spMk id="28" creationId="{63F207C3-385B-4141-AB27-B475A6403872}"/>
          </ac:spMkLst>
        </pc:spChg>
        <pc:spChg chg="add mod">
          <ac:chgData name="金子 直広" userId="2e3e5c7e616a2379" providerId="LiveId" clId="{B67FAA31-E325-4E3D-B6E2-D4A428AC7FD6}" dt="2021-05-09T02:48:53.806" v="2686" actId="1038"/>
          <ac:spMkLst>
            <pc:docMk/>
            <pc:sldMk cId="3682424760" sldId="257"/>
            <ac:spMk id="29" creationId="{FA2DB290-08CA-4E82-8DC0-C9015F8964F7}"/>
          </ac:spMkLst>
        </pc:spChg>
        <pc:spChg chg="add mod">
          <ac:chgData name="金子 直広" userId="2e3e5c7e616a2379" providerId="LiveId" clId="{B67FAA31-E325-4E3D-B6E2-D4A428AC7FD6}" dt="2021-05-09T02:48:36.193" v="2661" actId="1035"/>
          <ac:spMkLst>
            <pc:docMk/>
            <pc:sldMk cId="3682424760" sldId="257"/>
            <ac:spMk id="30" creationId="{571D261B-7F5D-4637-A503-694B25B02642}"/>
          </ac:spMkLst>
        </pc:spChg>
        <pc:spChg chg="ord">
          <ac:chgData name="金子 直広" userId="2e3e5c7e616a2379" providerId="LiveId" clId="{B67FAA31-E325-4E3D-B6E2-D4A428AC7FD6}" dt="2021-05-07T13:00:39.556" v="269" actId="166"/>
          <ac:spMkLst>
            <pc:docMk/>
            <pc:sldMk cId="3682424760" sldId="257"/>
            <ac:spMk id="47" creationId="{00000000-0000-0000-0000-000000000000}"/>
          </ac:spMkLst>
        </pc:spChg>
        <pc:spChg chg="mod ord">
          <ac:chgData name="金子 直広" userId="2e3e5c7e616a2379" providerId="LiveId" clId="{B67FAA31-E325-4E3D-B6E2-D4A428AC7FD6}" dt="2021-05-08T10:57:14.504" v="566" actId="6549"/>
          <ac:spMkLst>
            <pc:docMk/>
            <pc:sldMk cId="3682424760" sldId="257"/>
            <ac:spMk id="48" creationId="{00000000-0000-0000-0000-000000000000}"/>
          </ac:spMkLst>
        </pc:spChg>
        <pc:spChg chg="mod">
          <ac:chgData name="金子 直広" userId="2e3e5c7e616a2379" providerId="LiveId" clId="{B67FAA31-E325-4E3D-B6E2-D4A428AC7FD6}" dt="2021-05-08T10:58:05.819" v="576" actId="113"/>
          <ac:spMkLst>
            <pc:docMk/>
            <pc:sldMk cId="3682424760" sldId="257"/>
            <ac:spMk id="62" creationId="{00000000-0000-0000-0000-000000000000}"/>
          </ac:spMkLst>
        </pc:spChg>
        <pc:spChg chg="mod">
          <ac:chgData name="金子 直広" userId="2e3e5c7e616a2379" providerId="LiveId" clId="{B67FAA31-E325-4E3D-B6E2-D4A428AC7FD6}" dt="2021-05-09T02:48:41.510" v="2663" actId="1076"/>
          <ac:spMkLst>
            <pc:docMk/>
            <pc:sldMk cId="3682424760" sldId="257"/>
            <ac:spMk id="65" creationId="{00000000-0000-0000-0000-000000000000}"/>
          </ac:spMkLst>
        </pc:spChg>
        <pc:spChg chg="mod">
          <ac:chgData name="金子 直広" userId="2e3e5c7e616a2379" providerId="LiveId" clId="{B67FAA31-E325-4E3D-B6E2-D4A428AC7FD6}" dt="2021-05-07T12:58:39.842" v="255" actId="1036"/>
          <ac:spMkLst>
            <pc:docMk/>
            <pc:sldMk cId="3682424760" sldId="257"/>
            <ac:spMk id="67" creationId="{00000000-0000-0000-0000-000000000000}"/>
          </ac:spMkLst>
        </pc:spChg>
        <pc:spChg chg="mod">
          <ac:chgData name="金子 直広" userId="2e3e5c7e616a2379" providerId="LiveId" clId="{B67FAA31-E325-4E3D-B6E2-D4A428AC7FD6}" dt="2021-05-08T10:58:36.502" v="586" actId="113"/>
          <ac:spMkLst>
            <pc:docMk/>
            <pc:sldMk cId="3682424760" sldId="257"/>
            <ac:spMk id="76" creationId="{00000000-0000-0000-0000-000000000000}"/>
          </ac:spMkLst>
        </pc:spChg>
        <pc:spChg chg="mod ord">
          <ac:chgData name="金子 直広" userId="2e3e5c7e616a2379" providerId="LiveId" clId="{B67FAA31-E325-4E3D-B6E2-D4A428AC7FD6}" dt="2021-05-08T10:55:56.953" v="518" actId="1076"/>
          <ac:spMkLst>
            <pc:docMk/>
            <pc:sldMk cId="3682424760" sldId="257"/>
            <ac:spMk id="83" creationId="{00000000-0000-0000-0000-000000000000}"/>
          </ac:spMkLst>
        </pc:spChg>
        <pc:picChg chg="mod ord">
          <ac:chgData name="金子 直広" userId="2e3e5c7e616a2379" providerId="LiveId" clId="{B67FAA31-E325-4E3D-B6E2-D4A428AC7FD6}" dt="2021-05-08T10:57:32.718" v="572" actId="1036"/>
          <ac:picMkLst>
            <pc:docMk/>
            <pc:sldMk cId="3682424760" sldId="257"/>
            <ac:picMk id="68" creationId="{00000000-0000-0000-0000-000000000000}"/>
          </ac:picMkLst>
        </pc:picChg>
      </pc:sldChg>
      <pc:sldChg chg="add del">
        <pc:chgData name="金子 直広" userId="2e3e5c7e616a2379" providerId="LiveId" clId="{B67FAA31-E325-4E3D-B6E2-D4A428AC7FD6}" dt="2021-05-09T05:48:18.141" v="3124" actId="2696"/>
        <pc:sldMkLst>
          <pc:docMk/>
          <pc:sldMk cId="3319553055" sldId="258"/>
        </pc:sldMkLst>
      </pc:sldChg>
      <pc:sldMasterChg chg="mod">
        <pc:chgData name="金子 直広" userId="2e3e5c7e616a2379" providerId="LiveId" clId="{B67FAA31-E325-4E3D-B6E2-D4A428AC7FD6}" dt="2021-05-08T10:53:39.406" v="503" actId="6013"/>
        <pc:sldMasterMkLst>
          <pc:docMk/>
          <pc:sldMasterMk cId="2060555351" sldId="2147483660"/>
        </pc:sldMasterMkLst>
      </pc:sldMasterChg>
    </pc:docChg>
  </pc:docChgLst>
  <pc:docChgLst>
    <pc:chgData name="金子 直広" userId="2e3e5c7e616a2379" providerId="LiveId" clId="{239E0384-779A-4399-B151-A30347191B55}"/>
    <pc:docChg chg="undo custSel modSld">
      <pc:chgData name="金子 直広" userId="2e3e5c7e616a2379" providerId="LiveId" clId="{239E0384-779A-4399-B151-A30347191B55}" dt="2021-05-04T08:52:01.804" v="1212" actId="207"/>
      <pc:docMkLst>
        <pc:docMk/>
      </pc:docMkLst>
      <pc:sldChg chg="addSp delSp modSp mod">
        <pc:chgData name="金子 直広" userId="2e3e5c7e616a2379" providerId="LiveId" clId="{239E0384-779A-4399-B151-A30347191B55}" dt="2021-05-04T08:52:01.804" v="1212" actId="207"/>
        <pc:sldMkLst>
          <pc:docMk/>
          <pc:sldMk cId="3947884599" sldId="256"/>
        </pc:sldMkLst>
        <pc:spChg chg="add mod">
          <ac:chgData name="金子 直広" userId="2e3e5c7e616a2379" providerId="LiveId" clId="{239E0384-779A-4399-B151-A30347191B55}" dt="2021-05-04T07:59:05.954" v="15" actId="2085"/>
          <ac:spMkLst>
            <pc:docMk/>
            <pc:sldMk cId="3947884599" sldId="256"/>
            <ac:spMk id="2" creationId="{78294805-C01E-4526-A677-0B1DC38ADD6A}"/>
          </ac:spMkLst>
        </pc:spChg>
        <pc:spChg chg="add del mod">
          <ac:chgData name="金子 直広" userId="2e3e5c7e616a2379" providerId="LiveId" clId="{239E0384-779A-4399-B151-A30347191B55}" dt="2021-05-04T08:08:08.857" v="54" actId="478"/>
          <ac:spMkLst>
            <pc:docMk/>
            <pc:sldMk cId="3947884599" sldId="256"/>
            <ac:spMk id="3" creationId="{20E68A2B-CBE9-4766-B937-11FC636BB877}"/>
          </ac:spMkLst>
        </pc:spChg>
        <pc:spChg chg="add del mod">
          <ac:chgData name="金子 直広" userId="2e3e5c7e616a2379" providerId="LiveId" clId="{239E0384-779A-4399-B151-A30347191B55}" dt="2021-05-04T08:18:59.032" v="147" actId="478"/>
          <ac:spMkLst>
            <pc:docMk/>
            <pc:sldMk cId="3947884599" sldId="256"/>
            <ac:spMk id="4" creationId="{95B13B5A-5CA5-4580-A1A2-EA78BB624821}"/>
          </ac:spMkLst>
        </pc:spChg>
        <pc:spChg chg="add mod ord">
          <ac:chgData name="金子 直広" userId="2e3e5c7e616a2379" providerId="LiveId" clId="{239E0384-779A-4399-B151-A30347191B55}" dt="2021-05-04T08:44:55.093" v="952" actId="14100"/>
          <ac:spMkLst>
            <pc:docMk/>
            <pc:sldMk cId="3947884599" sldId="256"/>
            <ac:spMk id="5" creationId="{D0A543BE-6299-43BC-92B3-B86163E24D5D}"/>
          </ac:spMkLst>
        </pc:spChg>
        <pc:spChg chg="add mod">
          <ac:chgData name="金子 直広" userId="2e3e5c7e616a2379" providerId="LiveId" clId="{239E0384-779A-4399-B151-A30347191B55}" dt="2021-05-04T08:35:32.828" v="646" actId="1076"/>
          <ac:spMkLst>
            <pc:docMk/>
            <pc:sldMk cId="3947884599" sldId="256"/>
            <ac:spMk id="6" creationId="{8BAE3866-4B58-4579-99F7-BBFA6B6CFD50}"/>
          </ac:spMkLst>
        </pc:spChg>
        <pc:spChg chg="add mod">
          <ac:chgData name="金子 直広" userId="2e3e5c7e616a2379" providerId="LiveId" clId="{239E0384-779A-4399-B151-A30347191B55}" dt="2021-05-04T08:32:07.625" v="609" actId="403"/>
          <ac:spMkLst>
            <pc:docMk/>
            <pc:sldMk cId="3947884599" sldId="256"/>
            <ac:spMk id="7" creationId="{A7B244E6-F372-4C96-AAFD-DFCF1B7CDF36}"/>
          </ac:spMkLst>
        </pc:spChg>
        <pc:spChg chg="add mod">
          <ac:chgData name="金子 直広" userId="2e3e5c7e616a2379" providerId="LiveId" clId="{239E0384-779A-4399-B151-A30347191B55}" dt="2021-05-04T08:44:16.992" v="951" actId="2711"/>
          <ac:spMkLst>
            <pc:docMk/>
            <pc:sldMk cId="3947884599" sldId="256"/>
            <ac:spMk id="12" creationId="{BF9FBC00-E536-49EB-B721-BA9BFE4C505E}"/>
          </ac:spMkLst>
        </pc:spChg>
        <pc:spChg chg="add mod">
          <ac:chgData name="金子 直広" userId="2e3e5c7e616a2379" providerId="LiveId" clId="{239E0384-779A-4399-B151-A30347191B55}" dt="2021-05-04T08:30:11.929" v="550" actId="1038"/>
          <ac:spMkLst>
            <pc:docMk/>
            <pc:sldMk cId="3947884599" sldId="256"/>
            <ac:spMk id="17" creationId="{332C0496-DB86-48E5-8C79-32DB83570BDA}"/>
          </ac:spMkLst>
        </pc:spChg>
        <pc:spChg chg="add mod">
          <ac:chgData name="金子 直広" userId="2e3e5c7e616a2379" providerId="LiveId" clId="{239E0384-779A-4399-B151-A30347191B55}" dt="2021-05-04T08:00:36.006" v="28" actId="6549"/>
          <ac:spMkLst>
            <pc:docMk/>
            <pc:sldMk cId="3947884599" sldId="256"/>
            <ac:spMk id="18" creationId="{C51E37EB-805D-4D88-968A-4EFEDF4148D5}"/>
          </ac:spMkLst>
        </pc:spChg>
        <pc:spChg chg="add mod">
          <ac:chgData name="金子 直広" userId="2e3e5c7e616a2379" providerId="LiveId" clId="{239E0384-779A-4399-B151-A30347191B55}" dt="2021-05-04T08:26:35.908" v="490" actId="1035"/>
          <ac:spMkLst>
            <pc:docMk/>
            <pc:sldMk cId="3947884599" sldId="256"/>
            <ac:spMk id="21" creationId="{3997049C-CAE6-4B84-B8E2-8EFC7F618EB6}"/>
          </ac:spMkLst>
        </pc:spChg>
        <pc:spChg chg="add mod">
          <ac:chgData name="金子 直広" userId="2e3e5c7e616a2379" providerId="LiveId" clId="{239E0384-779A-4399-B151-A30347191B55}" dt="2021-05-04T08:34:38.016" v="640" actId="14100"/>
          <ac:spMkLst>
            <pc:docMk/>
            <pc:sldMk cId="3947884599" sldId="256"/>
            <ac:spMk id="22" creationId="{73FD25EF-8882-4CBB-8796-431919CCDC0F}"/>
          </ac:spMkLst>
        </pc:spChg>
        <pc:spChg chg="add mod">
          <ac:chgData name="金子 直広" userId="2e3e5c7e616a2379" providerId="LiveId" clId="{239E0384-779A-4399-B151-A30347191B55}" dt="2021-05-04T08:31:10.206" v="565" actId="1076"/>
          <ac:spMkLst>
            <pc:docMk/>
            <pc:sldMk cId="3947884599" sldId="256"/>
            <ac:spMk id="23" creationId="{CA0CD4AD-6807-417A-8F14-3EB5153B5867}"/>
          </ac:spMkLst>
        </pc:spChg>
        <pc:spChg chg="add mod ord">
          <ac:chgData name="金子 直広" userId="2e3e5c7e616a2379" providerId="LiveId" clId="{239E0384-779A-4399-B151-A30347191B55}" dt="2021-05-04T08:52:01.804" v="1212" actId="207"/>
          <ac:spMkLst>
            <pc:docMk/>
            <pc:sldMk cId="3947884599" sldId="256"/>
            <ac:spMk id="25" creationId="{D4061EA3-6B10-43B7-8B4A-1BFC767D56CC}"/>
          </ac:spMkLst>
        </pc:spChg>
        <pc:spChg chg="add del mod">
          <ac:chgData name="金子 直広" userId="2e3e5c7e616a2379" providerId="LiveId" clId="{239E0384-779A-4399-B151-A30347191B55}" dt="2021-05-04T08:34:45.182" v="642" actId="478"/>
          <ac:spMkLst>
            <pc:docMk/>
            <pc:sldMk cId="3947884599" sldId="256"/>
            <ac:spMk id="26" creationId="{FFC10138-4E11-4DFA-9F67-F29896AE4892}"/>
          </ac:spMkLst>
        </pc:spChg>
        <pc:spChg chg="add del mod">
          <ac:chgData name="金子 直広" userId="2e3e5c7e616a2379" providerId="LiveId" clId="{239E0384-779A-4399-B151-A30347191B55}" dt="2021-05-04T08:31:23.154" v="567" actId="478"/>
          <ac:spMkLst>
            <pc:docMk/>
            <pc:sldMk cId="3947884599" sldId="256"/>
            <ac:spMk id="27" creationId="{D5BFA9EB-399B-466A-93AE-534ECDD3BCED}"/>
          </ac:spMkLst>
        </pc:spChg>
        <pc:spChg chg="add mod ord">
          <ac:chgData name="金子 直広" userId="2e3e5c7e616a2379" providerId="LiveId" clId="{239E0384-779A-4399-B151-A30347191B55}" dt="2021-05-04T08:52:01.804" v="1212" actId="207"/>
          <ac:spMkLst>
            <pc:docMk/>
            <pc:sldMk cId="3947884599" sldId="256"/>
            <ac:spMk id="29" creationId="{5D1EF620-B308-486E-9C98-78D3B45BAA7A}"/>
          </ac:spMkLst>
        </pc:spChg>
        <pc:spChg chg="add del mod">
          <ac:chgData name="金子 直広" userId="2e3e5c7e616a2379" providerId="LiveId" clId="{239E0384-779A-4399-B151-A30347191B55}" dt="2021-05-04T08:36:11.994" v="651" actId="478"/>
          <ac:spMkLst>
            <pc:docMk/>
            <pc:sldMk cId="3947884599" sldId="256"/>
            <ac:spMk id="30" creationId="{F976A44E-76C2-4CCB-9A79-CC36A3200B2C}"/>
          </ac:spMkLst>
        </pc:spChg>
        <pc:spChg chg="add mod">
          <ac:chgData name="金子 直広" userId="2e3e5c7e616a2379" providerId="LiveId" clId="{239E0384-779A-4399-B151-A30347191B55}" dt="2021-05-04T08:44:16.992" v="951" actId="2711"/>
          <ac:spMkLst>
            <pc:docMk/>
            <pc:sldMk cId="3947884599" sldId="256"/>
            <ac:spMk id="32" creationId="{AFE78134-1A58-4A3D-9775-885F7C16027D}"/>
          </ac:spMkLst>
        </pc:spChg>
        <pc:spChg chg="add mod">
          <ac:chgData name="金子 直広" userId="2e3e5c7e616a2379" providerId="LiveId" clId="{239E0384-779A-4399-B151-A30347191B55}" dt="2021-05-04T08:44:16.992" v="951" actId="2711"/>
          <ac:spMkLst>
            <pc:docMk/>
            <pc:sldMk cId="3947884599" sldId="256"/>
            <ac:spMk id="33" creationId="{44415141-0735-49B5-9324-8F0EEAD64A40}"/>
          </ac:spMkLst>
        </pc:spChg>
        <pc:spChg chg="add mod">
          <ac:chgData name="金子 直広" userId="2e3e5c7e616a2379" providerId="LiveId" clId="{239E0384-779A-4399-B151-A30347191B55}" dt="2021-05-04T08:44:16.992" v="951" actId="2711"/>
          <ac:spMkLst>
            <pc:docMk/>
            <pc:sldMk cId="3947884599" sldId="256"/>
            <ac:spMk id="34" creationId="{E8137B35-C501-4CE8-8F9B-4FD7BFAC982D}"/>
          </ac:spMkLst>
        </pc:spChg>
        <pc:spChg chg="add mod">
          <ac:chgData name="金子 直広" userId="2e3e5c7e616a2379" providerId="LiveId" clId="{239E0384-779A-4399-B151-A30347191B55}" dt="2021-05-04T08:44:16.992" v="951" actId="2711"/>
          <ac:spMkLst>
            <pc:docMk/>
            <pc:sldMk cId="3947884599" sldId="256"/>
            <ac:spMk id="35" creationId="{3E85DB3A-BF2B-468F-9499-CC42269B2C35}"/>
          </ac:spMkLst>
        </pc:spChg>
        <pc:spChg chg="add del mod">
          <ac:chgData name="金子 直広" userId="2e3e5c7e616a2379" providerId="LiveId" clId="{239E0384-779A-4399-B151-A30347191B55}" dt="2021-05-04T08:37:54.550" v="780"/>
          <ac:spMkLst>
            <pc:docMk/>
            <pc:sldMk cId="3947884599" sldId="256"/>
            <ac:spMk id="36" creationId="{6341243F-CF45-4671-9BDA-35CCFBD3B751}"/>
          </ac:spMkLst>
        </pc:spChg>
        <pc:spChg chg="mod">
          <ac:chgData name="金子 直広" userId="2e3e5c7e616a2379" providerId="LiveId" clId="{239E0384-779A-4399-B151-A30347191B55}" dt="2021-05-04T08:23:58.286" v="366" actId="14100"/>
          <ac:spMkLst>
            <pc:docMk/>
            <pc:sldMk cId="3947884599" sldId="256"/>
            <ac:spMk id="37" creationId="{BF93434C-5036-4CDE-9971-8596994728B7}"/>
          </ac:spMkLst>
        </pc:spChg>
        <pc:spChg chg="mod">
          <ac:chgData name="金子 直広" userId="2e3e5c7e616a2379" providerId="LiveId" clId="{239E0384-779A-4399-B151-A30347191B55}" dt="2021-05-04T08:35:27.168" v="645" actId="1076"/>
          <ac:spMkLst>
            <pc:docMk/>
            <pc:sldMk cId="3947884599" sldId="256"/>
            <ac:spMk id="38" creationId="{0BFAAB87-9063-47BB-BABB-89643F4392EF}"/>
          </ac:spMkLst>
        </pc:spChg>
        <pc:spChg chg="mod ord">
          <ac:chgData name="金子 直広" userId="2e3e5c7e616a2379" providerId="LiveId" clId="{239E0384-779A-4399-B151-A30347191B55}" dt="2021-05-04T08:35:09.858" v="643" actId="166"/>
          <ac:spMkLst>
            <pc:docMk/>
            <pc:sldMk cId="3947884599" sldId="256"/>
            <ac:spMk id="39" creationId="{BA2654B4-A3F6-4127-9ACB-53B496145A11}"/>
          </ac:spMkLst>
        </pc:spChg>
        <pc:spChg chg="add mod">
          <ac:chgData name="金子 直広" userId="2e3e5c7e616a2379" providerId="LiveId" clId="{239E0384-779A-4399-B151-A30347191B55}" dt="2021-05-04T08:44:16.992" v="951" actId="2711"/>
          <ac:spMkLst>
            <pc:docMk/>
            <pc:sldMk cId="3947884599" sldId="256"/>
            <ac:spMk id="40" creationId="{F2454AED-0606-456D-9B2A-FC3C6041437A}"/>
          </ac:spMkLst>
        </pc:spChg>
        <pc:spChg chg="add mod">
          <ac:chgData name="金子 直広" userId="2e3e5c7e616a2379" providerId="LiveId" clId="{239E0384-779A-4399-B151-A30347191B55}" dt="2021-05-04T08:39:45.555" v="854" actId="1038"/>
          <ac:spMkLst>
            <pc:docMk/>
            <pc:sldMk cId="3947884599" sldId="256"/>
            <ac:spMk id="41" creationId="{51CF1AC5-6749-4C6E-9051-2CE4BB4933A1}"/>
          </ac:spMkLst>
        </pc:spChg>
        <pc:spChg chg="add mod">
          <ac:chgData name="金子 直広" userId="2e3e5c7e616a2379" providerId="LiveId" clId="{239E0384-779A-4399-B151-A30347191B55}" dt="2021-05-04T08:46:21.141" v="985" actId="20577"/>
          <ac:spMkLst>
            <pc:docMk/>
            <pc:sldMk cId="3947884599" sldId="256"/>
            <ac:spMk id="42" creationId="{13942DF3-C5CB-4949-B132-D9CF2C8E73EE}"/>
          </ac:spMkLst>
        </pc:spChg>
        <pc:spChg chg="add mod">
          <ac:chgData name="金子 直広" userId="2e3e5c7e616a2379" providerId="LiveId" clId="{239E0384-779A-4399-B151-A30347191B55}" dt="2021-05-04T08:46:47.053" v="1008" actId="20577"/>
          <ac:spMkLst>
            <pc:docMk/>
            <pc:sldMk cId="3947884599" sldId="256"/>
            <ac:spMk id="43" creationId="{958695BA-A7B1-4B64-97D5-CCF89EE818BE}"/>
          </ac:spMkLst>
        </pc:spChg>
        <pc:spChg chg="mod ord">
          <ac:chgData name="金子 直広" userId="2e3e5c7e616a2379" providerId="LiveId" clId="{239E0384-779A-4399-B151-A30347191B55}" dt="2021-05-04T08:37:19.516" v="722" actId="1076"/>
          <ac:spMkLst>
            <pc:docMk/>
            <pc:sldMk cId="3947884599" sldId="256"/>
            <ac:spMk id="45" creationId="{F23B6A4B-7787-4879-9D2D-CF96C0469C5D}"/>
          </ac:spMkLst>
        </pc:spChg>
        <pc:spChg chg="add mod">
          <ac:chgData name="金子 直広" userId="2e3e5c7e616a2379" providerId="LiveId" clId="{239E0384-779A-4399-B151-A30347191B55}" dt="2021-05-04T08:47:58.859" v="1058" actId="948"/>
          <ac:spMkLst>
            <pc:docMk/>
            <pc:sldMk cId="3947884599" sldId="256"/>
            <ac:spMk id="46" creationId="{0C81969A-5FA2-40C0-984F-3953C56CA437}"/>
          </ac:spMkLst>
        </pc:spChg>
        <pc:spChg chg="mod ord">
          <ac:chgData name="金子 直広" userId="2e3e5c7e616a2379" providerId="LiveId" clId="{239E0384-779A-4399-B151-A30347191B55}" dt="2021-05-04T08:49:04.390" v="1168" actId="1076"/>
          <ac:spMkLst>
            <pc:docMk/>
            <pc:sldMk cId="3947884599" sldId="256"/>
            <ac:spMk id="47" creationId="{349B17F0-E9C5-4715-8B3F-7A47F87F29B8}"/>
          </ac:spMkLst>
        </pc:spChg>
        <pc:spChg chg="mod ord">
          <ac:chgData name="金子 直広" userId="2e3e5c7e616a2379" providerId="LiveId" clId="{239E0384-779A-4399-B151-A30347191B55}" dt="2021-05-04T08:51:34.219" v="1211" actId="166"/>
          <ac:spMkLst>
            <pc:docMk/>
            <pc:sldMk cId="3947884599" sldId="256"/>
            <ac:spMk id="48" creationId="{680844F7-EF1A-4324-A436-B4768BAE4BBE}"/>
          </ac:spMkLst>
        </pc:spChg>
        <pc:spChg chg="add del mod">
          <ac:chgData name="金子 直広" userId="2e3e5c7e616a2379" providerId="LiveId" clId="{239E0384-779A-4399-B151-A30347191B55}" dt="2021-05-04T08:48:13.266" v="1059" actId="478"/>
          <ac:spMkLst>
            <pc:docMk/>
            <pc:sldMk cId="3947884599" sldId="256"/>
            <ac:spMk id="49" creationId="{1B108AB5-5D0B-4F0F-8C0F-8B7BF9023E47}"/>
          </ac:spMkLst>
        </pc:spChg>
        <pc:spChg chg="add mod">
          <ac:chgData name="金子 直広" userId="2e3e5c7e616a2379" providerId="LiveId" clId="{239E0384-779A-4399-B151-A30347191B55}" dt="2021-05-04T08:48:53.767" v="1151" actId="14100"/>
          <ac:spMkLst>
            <pc:docMk/>
            <pc:sldMk cId="3947884599" sldId="256"/>
            <ac:spMk id="50" creationId="{038D9A62-B202-443E-81E0-ECA9E143A30D}"/>
          </ac:spMkLst>
        </pc:spChg>
        <pc:spChg chg="add mod">
          <ac:chgData name="金子 直広" userId="2e3e5c7e616a2379" providerId="LiveId" clId="{239E0384-779A-4399-B151-A30347191B55}" dt="2021-05-04T08:49:00.785" v="1166" actId="6549"/>
          <ac:spMkLst>
            <pc:docMk/>
            <pc:sldMk cId="3947884599" sldId="256"/>
            <ac:spMk id="51" creationId="{9B0086F1-7038-43D0-8E55-232BFA7F933D}"/>
          </ac:spMkLst>
        </pc:spChg>
        <pc:spChg chg="add mod">
          <ac:chgData name="金子 直広" userId="2e3e5c7e616a2379" providerId="LiveId" clId="{239E0384-779A-4399-B151-A30347191B55}" dt="2021-05-04T08:49:20.650" v="1206" actId="20577"/>
          <ac:spMkLst>
            <pc:docMk/>
            <pc:sldMk cId="3947884599" sldId="256"/>
            <ac:spMk id="52" creationId="{790F6F79-660F-4427-9481-47A4F320F326}"/>
          </ac:spMkLst>
        </pc:spChg>
        <pc:spChg chg="add mod ord">
          <ac:chgData name="金子 直広" userId="2e3e5c7e616a2379" providerId="LiveId" clId="{239E0384-779A-4399-B151-A30347191B55}" dt="2021-05-04T08:51:34.219" v="1211" actId="166"/>
          <ac:spMkLst>
            <pc:docMk/>
            <pc:sldMk cId="3947884599" sldId="256"/>
            <ac:spMk id="53" creationId="{74E57314-8241-479D-A0F3-60CA7B42B739}"/>
          </ac:spMkLst>
        </pc:spChg>
        <pc:spChg chg="add mod ord">
          <ac:chgData name="金子 直広" userId="2e3e5c7e616a2379" providerId="LiveId" clId="{239E0384-779A-4399-B151-A30347191B55}" dt="2021-05-04T08:51:34.219" v="1211" actId="166"/>
          <ac:spMkLst>
            <pc:docMk/>
            <pc:sldMk cId="3947884599" sldId="256"/>
            <ac:spMk id="54" creationId="{AC1D9792-1EDE-4A89-9EDF-CB5C5FF2D238}"/>
          </ac:spMkLst>
        </pc:spChg>
        <pc:spChg chg="add mod ord">
          <ac:chgData name="金子 直広" userId="2e3e5c7e616a2379" providerId="LiveId" clId="{239E0384-779A-4399-B151-A30347191B55}" dt="2021-05-04T08:51:34.219" v="1211" actId="166"/>
          <ac:spMkLst>
            <pc:docMk/>
            <pc:sldMk cId="3947884599" sldId="256"/>
            <ac:spMk id="55" creationId="{E6AE3E2E-7FF1-4D1A-9C37-19906514DCC4}"/>
          </ac:spMkLst>
        </pc:spChg>
        <pc:spChg chg="add mod ord">
          <ac:chgData name="金子 直広" userId="2e3e5c7e616a2379" providerId="LiveId" clId="{239E0384-779A-4399-B151-A30347191B55}" dt="2021-05-04T08:51:34.219" v="1211" actId="166"/>
          <ac:spMkLst>
            <pc:docMk/>
            <pc:sldMk cId="3947884599" sldId="256"/>
            <ac:spMk id="56" creationId="{203AC253-BCEB-4C94-A8A6-CE2687D38C81}"/>
          </ac:spMkLst>
        </pc:spChg>
        <pc:spChg chg="add mod ord">
          <ac:chgData name="金子 直広" userId="2e3e5c7e616a2379" providerId="LiveId" clId="{239E0384-779A-4399-B151-A30347191B55}" dt="2021-05-04T08:51:34.219" v="1211" actId="166"/>
          <ac:spMkLst>
            <pc:docMk/>
            <pc:sldMk cId="3947884599" sldId="256"/>
            <ac:spMk id="57" creationId="{88A8D77C-2BBF-4394-AA74-C6BA4BFB762C}"/>
          </ac:spMkLst>
        </pc:spChg>
        <pc:spChg chg="add mod ord">
          <ac:chgData name="金子 直広" userId="2e3e5c7e616a2379" providerId="LiveId" clId="{239E0384-779A-4399-B151-A30347191B55}" dt="2021-05-04T08:51:34.219" v="1211" actId="166"/>
          <ac:spMkLst>
            <pc:docMk/>
            <pc:sldMk cId="3947884599" sldId="256"/>
            <ac:spMk id="58" creationId="{B01FC48A-D329-40FC-9739-D65FE0C4FF1D}"/>
          </ac:spMkLst>
        </pc:spChg>
        <pc:spChg chg="add mod ord">
          <ac:chgData name="金子 直広" userId="2e3e5c7e616a2379" providerId="LiveId" clId="{239E0384-779A-4399-B151-A30347191B55}" dt="2021-05-04T08:51:34.219" v="1211" actId="166"/>
          <ac:spMkLst>
            <pc:docMk/>
            <pc:sldMk cId="3947884599" sldId="256"/>
            <ac:spMk id="59" creationId="{252F3577-F5DD-4A84-A609-7552BFD4AA12}"/>
          </ac:spMkLst>
        </pc:spChg>
        <pc:spChg chg="add mod">
          <ac:chgData name="金子 直広" userId="2e3e5c7e616a2379" providerId="LiveId" clId="{239E0384-779A-4399-B151-A30347191B55}" dt="2021-05-04T08:48:30.647" v="1107" actId="6549"/>
          <ac:spMkLst>
            <pc:docMk/>
            <pc:sldMk cId="3947884599" sldId="256"/>
            <ac:spMk id="60" creationId="{D074BC51-1365-4C4E-B84D-82CE6A2BD45B}"/>
          </ac:spMkLst>
        </pc:spChg>
      </pc:sldChg>
    </pc:docChg>
  </pc:docChgLst>
</pc:chgInfo>
</file>

<file path=ppt/notesMasters/_rels/notesMaster1.xml.rels>&#65279;<?xml version="1.0" encoding="utf-8" standalone="yes"?>
<Relationships xmlns="http://schemas.openxmlformats.org/package/2006/relationships">
  <Relationship Id="rId1" Type="http://schemas.openxmlformats.org/officeDocument/2006/relationships/theme" Target="../theme/theme2.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F34F5062-37DF-477F-9555-AE40E52C88FC}" type="datetimeFigureOut">
              <a:rPr kumimoji="1" lang="ja-JP" altLang="en-US" smtClean="0"/>
              <a:t>2021/7/21</a:t>
            </a:fld>
            <a:endParaRPr kumimoji="1" lang="ja-JP" altLang="en-US"/>
          </a:p>
        </p:txBody>
      </p:sp>
      <p:sp>
        <p:nvSpPr>
          <p:cNvPr id="4" name="スライド イメージ プレースホルダー 3"/>
          <p:cNvSpPr>
            <a:spLocks noGrp="1" noRot="1" noChangeAspect="1"/>
          </p:cNvSpPr>
          <p:nvPr>
            <p:ph type="sldImg" idx="2"/>
          </p:nvPr>
        </p:nvSpPr>
        <p:spPr>
          <a:xfrm>
            <a:off x="979488" y="1241425"/>
            <a:ext cx="4838700" cy="334962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0377ED1A-847F-44EF-913C-EDC37403208D}" type="slidenum">
              <a:rPr kumimoji="1" lang="ja-JP" altLang="en-US" smtClean="0"/>
              <a:t>‹#›</a:t>
            </a:fld>
            <a:endParaRPr kumimoji="1" lang="ja-JP" altLang="en-US"/>
          </a:p>
        </p:txBody>
      </p:sp>
    </p:spTree>
    <p:extLst>
      <p:ext uri="{BB962C8B-B14F-4D97-AF65-F5344CB8AC3E}">
        <p14:creationId xmlns:p14="http://schemas.microsoft.com/office/powerpoint/2010/main" val="94872768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&#65279;<?xml version="1.0" encoding="utf-8" standalone="yes"?>
<Relationships xmlns="http://schemas.openxmlformats.org/package/2006/relationships">
  <Relationship Id="rId2" Type="http://schemas.openxmlformats.org/officeDocument/2006/relationships/slide" Target="../slides/slide3.xml" />
  <Relationship Id="rId1" Type="http://schemas.openxmlformats.org/officeDocument/2006/relationships/notesMaster" Target="../notesMasters/notesMaster1.xml" />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377ED1A-847F-44EF-913C-EDC37403208D}" type="slidenum">
              <a:rPr kumimoji="1" lang="ja-JP" altLang="en-US" smtClean="0"/>
              <a:t>3</a:t>
            </a:fld>
            <a:endParaRPr kumimoji="1" lang="ja-JP" altLang="en-US"/>
          </a:p>
        </p:txBody>
      </p:sp>
    </p:spTree>
    <p:extLst>
      <p:ext uri="{BB962C8B-B14F-4D97-AF65-F5344CB8AC3E}">
        <p14:creationId xmlns:p14="http://schemas.microsoft.com/office/powerpoint/2010/main" val="2838129386"/>
      </p:ext>
    </p:extLst>
  </p:cSld>
  <p:clrMapOvr>
    <a:masterClrMapping/>
  </p:clrMapOvr>
</p:notes>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6C04AB1C-4122-409B-B2E4-176CE8F64288}" type="datetimeFigureOut">
              <a:rPr kumimoji="1" lang="ja-JP" altLang="en-US" smtClean="0"/>
              <a:t>2021/7/21</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EA6C7450-B0D7-4415-AA12-D95C12EB6891}" type="slidenum">
              <a:rPr kumimoji="1" lang="ja-JP" altLang="en-US" smtClean="0"/>
              <a:t>‹#›</a:t>
            </a:fld>
            <a:endParaRPr kumimoji="1" lang="ja-JP" altLang="en-US" dirty="0"/>
          </a:p>
        </p:txBody>
      </p:sp>
    </p:spTree>
    <p:extLst>
      <p:ext uri="{BB962C8B-B14F-4D97-AF65-F5344CB8AC3E}">
        <p14:creationId xmlns:p14="http://schemas.microsoft.com/office/powerpoint/2010/main" val="34715751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C04AB1C-4122-409B-B2E4-176CE8F64288}" type="datetimeFigureOut">
              <a:rPr kumimoji="1" lang="ja-JP" altLang="en-US" smtClean="0"/>
              <a:t>2021/7/21</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EA6C7450-B0D7-4415-AA12-D95C12EB6891}" type="slidenum">
              <a:rPr kumimoji="1" lang="ja-JP" altLang="en-US" smtClean="0"/>
              <a:t>‹#›</a:t>
            </a:fld>
            <a:endParaRPr kumimoji="1" lang="ja-JP" altLang="en-US" dirty="0"/>
          </a:p>
        </p:txBody>
      </p:sp>
    </p:spTree>
    <p:extLst>
      <p:ext uri="{BB962C8B-B14F-4D97-AF65-F5344CB8AC3E}">
        <p14:creationId xmlns:p14="http://schemas.microsoft.com/office/powerpoint/2010/main" val="4221632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C04AB1C-4122-409B-B2E4-176CE8F64288}" type="datetimeFigureOut">
              <a:rPr kumimoji="1" lang="ja-JP" altLang="en-US" smtClean="0"/>
              <a:t>2021/7/21</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EA6C7450-B0D7-4415-AA12-D95C12EB6891}" type="slidenum">
              <a:rPr kumimoji="1" lang="ja-JP" altLang="en-US" smtClean="0"/>
              <a:t>‹#›</a:t>
            </a:fld>
            <a:endParaRPr kumimoji="1" lang="ja-JP" altLang="en-US" dirty="0"/>
          </a:p>
        </p:txBody>
      </p:sp>
    </p:spTree>
    <p:extLst>
      <p:ext uri="{BB962C8B-B14F-4D97-AF65-F5344CB8AC3E}">
        <p14:creationId xmlns:p14="http://schemas.microsoft.com/office/powerpoint/2010/main" val="2274876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C04AB1C-4122-409B-B2E4-176CE8F64288}" type="datetimeFigureOut">
              <a:rPr kumimoji="1" lang="ja-JP" altLang="en-US" smtClean="0"/>
              <a:t>2021/7/21</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EA6C7450-B0D7-4415-AA12-D95C12EB6891}" type="slidenum">
              <a:rPr kumimoji="1" lang="ja-JP" altLang="en-US" smtClean="0"/>
              <a:t>‹#›</a:t>
            </a:fld>
            <a:endParaRPr kumimoji="1" lang="ja-JP" altLang="en-US" dirty="0"/>
          </a:p>
        </p:txBody>
      </p:sp>
    </p:spTree>
    <p:extLst>
      <p:ext uri="{BB962C8B-B14F-4D97-AF65-F5344CB8AC3E}">
        <p14:creationId xmlns:p14="http://schemas.microsoft.com/office/powerpoint/2010/main" val="39227907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C04AB1C-4122-409B-B2E4-176CE8F64288}" type="datetimeFigureOut">
              <a:rPr kumimoji="1" lang="ja-JP" altLang="en-US" smtClean="0"/>
              <a:t>2021/7/21</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EA6C7450-B0D7-4415-AA12-D95C12EB6891}" type="slidenum">
              <a:rPr kumimoji="1" lang="ja-JP" altLang="en-US" smtClean="0"/>
              <a:t>‹#›</a:t>
            </a:fld>
            <a:endParaRPr kumimoji="1" lang="ja-JP" altLang="en-US" dirty="0"/>
          </a:p>
        </p:txBody>
      </p:sp>
    </p:spTree>
    <p:extLst>
      <p:ext uri="{BB962C8B-B14F-4D97-AF65-F5344CB8AC3E}">
        <p14:creationId xmlns:p14="http://schemas.microsoft.com/office/powerpoint/2010/main" val="2121131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6C04AB1C-4122-409B-B2E4-176CE8F64288}" type="datetimeFigureOut">
              <a:rPr kumimoji="1" lang="ja-JP" altLang="en-US" smtClean="0"/>
              <a:t>2021/7/21</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EA6C7450-B0D7-4415-AA12-D95C12EB6891}" type="slidenum">
              <a:rPr kumimoji="1" lang="ja-JP" altLang="en-US" smtClean="0"/>
              <a:t>‹#›</a:t>
            </a:fld>
            <a:endParaRPr kumimoji="1" lang="ja-JP" altLang="en-US" dirty="0"/>
          </a:p>
        </p:txBody>
      </p:sp>
    </p:spTree>
    <p:extLst>
      <p:ext uri="{BB962C8B-B14F-4D97-AF65-F5344CB8AC3E}">
        <p14:creationId xmlns:p14="http://schemas.microsoft.com/office/powerpoint/2010/main" val="199483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6C04AB1C-4122-409B-B2E4-176CE8F64288}" type="datetimeFigureOut">
              <a:rPr kumimoji="1" lang="ja-JP" altLang="en-US" smtClean="0"/>
              <a:t>2021/7/21</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EA6C7450-B0D7-4415-AA12-D95C12EB6891}" type="slidenum">
              <a:rPr kumimoji="1" lang="ja-JP" altLang="en-US" smtClean="0"/>
              <a:t>‹#›</a:t>
            </a:fld>
            <a:endParaRPr kumimoji="1" lang="ja-JP" altLang="en-US" dirty="0"/>
          </a:p>
        </p:txBody>
      </p:sp>
    </p:spTree>
    <p:extLst>
      <p:ext uri="{BB962C8B-B14F-4D97-AF65-F5344CB8AC3E}">
        <p14:creationId xmlns:p14="http://schemas.microsoft.com/office/powerpoint/2010/main" val="4202656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6C04AB1C-4122-409B-B2E4-176CE8F64288}" type="datetimeFigureOut">
              <a:rPr kumimoji="1" lang="ja-JP" altLang="en-US" smtClean="0"/>
              <a:t>2021/7/21</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EA6C7450-B0D7-4415-AA12-D95C12EB6891}" type="slidenum">
              <a:rPr kumimoji="1" lang="ja-JP" altLang="en-US" smtClean="0"/>
              <a:t>‹#›</a:t>
            </a:fld>
            <a:endParaRPr kumimoji="1" lang="ja-JP" altLang="en-US" dirty="0"/>
          </a:p>
        </p:txBody>
      </p:sp>
    </p:spTree>
    <p:extLst>
      <p:ext uri="{BB962C8B-B14F-4D97-AF65-F5344CB8AC3E}">
        <p14:creationId xmlns:p14="http://schemas.microsoft.com/office/powerpoint/2010/main" val="918704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04AB1C-4122-409B-B2E4-176CE8F64288}" type="datetimeFigureOut">
              <a:rPr kumimoji="1" lang="ja-JP" altLang="en-US" smtClean="0"/>
              <a:t>2021/7/21</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EA6C7450-B0D7-4415-AA12-D95C12EB6891}" type="slidenum">
              <a:rPr kumimoji="1" lang="ja-JP" altLang="en-US" smtClean="0"/>
              <a:t>‹#›</a:t>
            </a:fld>
            <a:endParaRPr kumimoji="1" lang="ja-JP" altLang="en-US" dirty="0"/>
          </a:p>
        </p:txBody>
      </p:sp>
    </p:spTree>
    <p:extLst>
      <p:ext uri="{BB962C8B-B14F-4D97-AF65-F5344CB8AC3E}">
        <p14:creationId xmlns:p14="http://schemas.microsoft.com/office/powerpoint/2010/main" val="908415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C04AB1C-4122-409B-B2E4-176CE8F64288}" type="datetimeFigureOut">
              <a:rPr kumimoji="1" lang="ja-JP" altLang="en-US" smtClean="0"/>
              <a:t>2021/7/21</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EA6C7450-B0D7-4415-AA12-D95C12EB6891}" type="slidenum">
              <a:rPr kumimoji="1" lang="ja-JP" altLang="en-US" smtClean="0"/>
              <a:t>‹#›</a:t>
            </a:fld>
            <a:endParaRPr kumimoji="1" lang="ja-JP" altLang="en-US" dirty="0"/>
          </a:p>
        </p:txBody>
      </p:sp>
    </p:spTree>
    <p:extLst>
      <p:ext uri="{BB962C8B-B14F-4D97-AF65-F5344CB8AC3E}">
        <p14:creationId xmlns:p14="http://schemas.microsoft.com/office/powerpoint/2010/main" val="23735800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dirty="0"/>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C04AB1C-4122-409B-B2E4-176CE8F64288}" type="datetimeFigureOut">
              <a:rPr kumimoji="1" lang="ja-JP" altLang="en-US" smtClean="0"/>
              <a:t>2021/7/21</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EA6C7450-B0D7-4415-AA12-D95C12EB6891}" type="slidenum">
              <a:rPr kumimoji="1" lang="ja-JP" altLang="en-US" smtClean="0"/>
              <a:t>‹#›</a:t>
            </a:fld>
            <a:endParaRPr kumimoji="1" lang="ja-JP" altLang="en-US" dirty="0"/>
          </a:p>
        </p:txBody>
      </p:sp>
    </p:spTree>
    <p:extLst>
      <p:ext uri="{BB962C8B-B14F-4D97-AF65-F5344CB8AC3E}">
        <p14:creationId xmlns:p14="http://schemas.microsoft.com/office/powerpoint/2010/main" val="4000697824"/>
      </p:ext>
    </p:extLst>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04AB1C-4122-409B-B2E4-176CE8F64288}" type="datetimeFigureOut">
              <a:rPr kumimoji="1" lang="ja-JP" altLang="en-US" smtClean="0"/>
              <a:t>2021/7/21</a:t>
            </a:fld>
            <a:endParaRPr kumimoji="1" lang="ja-JP" altLang="en-US" dirty="0"/>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6C7450-B0D7-4415-AA12-D95C12EB6891}" type="slidenum">
              <a:rPr kumimoji="1" lang="ja-JP" altLang="en-US" smtClean="0"/>
              <a:t>‹#›</a:t>
            </a:fld>
            <a:endParaRPr kumimoji="1" lang="ja-JP" altLang="en-US" dirty="0"/>
          </a:p>
        </p:txBody>
      </p:sp>
    </p:spTree>
    <p:extLst>
      <p:ext uri="{BB962C8B-B14F-4D97-AF65-F5344CB8AC3E}">
        <p14:creationId xmlns:p14="http://schemas.microsoft.com/office/powerpoint/2010/main" val="20605553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1" Type="http://schemas.openxmlformats.org/officeDocument/2006/relationships/slideLayout" Target="../slideLayouts/slideLayout1.xml" />
</Relationships>
</file>

<file path=ppt/slides/_rels/slide2.xml.rels>&#65279;<?xml version="1.0" encoding="utf-8" standalone="yes"?>
<Relationships xmlns="http://schemas.openxmlformats.org/package/2006/relationships">
  <Relationship Id="rId1" Type="http://schemas.openxmlformats.org/officeDocument/2006/relationships/slideLayout" Target="../slideLayouts/slideLayout1.xml" />
</Relationships>
</file>

<file path=ppt/slides/_rels/slide3.xml.rels>&#65279;<?xml version="1.0" encoding="utf-8" standalone="yes"?>
<Relationships xmlns="http://schemas.openxmlformats.org/package/2006/relationships">
  <Relationship Id="rId2" Type="http://schemas.openxmlformats.org/officeDocument/2006/relationships/notesSlide" Target="../notesSlides/notesSlide1.xml" />
  <Relationship Id="rId1" Type="http://schemas.openxmlformats.org/officeDocument/2006/relationships/slideLayout" Target="../slideLayouts/slideLayout1.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表 14"/>
          <p:cNvGraphicFramePr>
            <a:graphicFrameLocks noGrp="1"/>
          </p:cNvGraphicFramePr>
          <p:nvPr>
            <p:extLst>
              <p:ext uri="{D42A27DB-BD31-4B8C-83A1-F6EECF244321}">
                <p14:modId xmlns:p14="http://schemas.microsoft.com/office/powerpoint/2010/main" val="485189174"/>
              </p:ext>
            </p:extLst>
          </p:nvPr>
        </p:nvGraphicFramePr>
        <p:xfrm>
          <a:off x="243335" y="1133176"/>
          <a:ext cx="1809715" cy="5666912"/>
        </p:xfrm>
        <a:graphic>
          <a:graphicData uri="http://schemas.openxmlformats.org/drawingml/2006/table">
            <a:tbl>
              <a:tblPr firstRow="1" bandRow="1">
                <a:tableStyleId>{C4B1156A-380E-4F78-BDF5-A606A8083BF9}</a:tableStyleId>
              </a:tblPr>
              <a:tblGrid>
                <a:gridCol w="179096">
                  <a:extLst>
                    <a:ext uri="{9D8B030D-6E8A-4147-A177-3AD203B41FA5}">
                      <a16:colId xmlns:a16="http://schemas.microsoft.com/office/drawing/2014/main" val="20000"/>
                    </a:ext>
                  </a:extLst>
                </a:gridCol>
                <a:gridCol w="1630619">
                  <a:extLst>
                    <a:ext uri="{9D8B030D-6E8A-4147-A177-3AD203B41FA5}">
                      <a16:colId xmlns:a16="http://schemas.microsoft.com/office/drawing/2014/main" val="20001"/>
                    </a:ext>
                  </a:extLst>
                </a:gridCol>
              </a:tblGrid>
              <a:tr h="680892">
                <a:tc>
                  <a:txBody>
                    <a:bodyPr/>
                    <a:lstStyle/>
                    <a:p>
                      <a:pPr algn="ctr"/>
                      <a:r>
                        <a:rPr kumimoji="1" lang="en-US" altLang="ja-JP" sz="1100" b="0" dirty="0" smtClean="0">
                          <a:latin typeface="Arial Narrow" panose="020B0606020202030204" pitchFamily="34" charset="0"/>
                          <a:ea typeface="游ゴシック" panose="020B0400000000000000" pitchFamily="50" charset="-128"/>
                        </a:rPr>
                        <a:t>(1)</a:t>
                      </a:r>
                      <a:endParaRPr kumimoji="1" lang="ja-JP" altLang="en-US" sz="1100" b="0" dirty="0">
                        <a:latin typeface="Arial Narrow" panose="020B0606020202030204" pitchFamily="34" charset="0"/>
                        <a:ea typeface="游ゴシック" panose="020B0400000000000000" pitchFamily="50" charset="-128"/>
                      </a:endParaRPr>
                    </a:p>
                  </a:txBody>
                  <a:tcPr marL="0" marR="0" marT="72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E389"/>
                    </a:solidFill>
                  </a:tcPr>
                </a:tc>
                <a:tc>
                  <a:txBody>
                    <a:bodyPr/>
                    <a:lstStyle/>
                    <a:p>
                      <a:pPr algn="just"/>
                      <a:r>
                        <a:rPr kumimoji="1" lang="ja-JP" altLang="en-US" sz="1100" b="0" i="0" spc="20" baseline="0" dirty="0" smtClean="0">
                          <a:latin typeface="游ゴシック" panose="020B0400000000000000" pitchFamily="50" charset="-128"/>
                          <a:ea typeface="游ゴシック" panose="020B0400000000000000" pitchFamily="50" charset="-128"/>
                        </a:rPr>
                        <a:t>安心して子どもを生み</a:t>
                      </a:r>
                      <a:r>
                        <a:rPr kumimoji="1" lang="ja-JP" altLang="en-US" sz="1100" b="0" i="0" spc="0" baseline="0" dirty="0" smtClean="0">
                          <a:latin typeface="游ゴシック" panose="020B0400000000000000" pitchFamily="50" charset="-128"/>
                          <a:ea typeface="游ゴシック" panose="020B0400000000000000" pitchFamily="50" charset="-128"/>
                        </a:rPr>
                        <a:t>育てることができる</a:t>
                      </a:r>
                      <a:r>
                        <a:rPr kumimoji="1" lang="ja-JP" altLang="en-US" sz="1100" b="0" i="0" spc="20" baseline="0" dirty="0" smtClean="0">
                          <a:latin typeface="游ゴシック" panose="020B0400000000000000" pitchFamily="50" charset="-128"/>
                          <a:ea typeface="游ゴシック" panose="020B0400000000000000" pitchFamily="50" charset="-128"/>
                        </a:rPr>
                        <a:t>環境づくりの推進</a:t>
                      </a:r>
                      <a:endParaRPr kumimoji="1" lang="ja-JP" altLang="en-US" sz="1100" b="0" i="0" spc="20" baseline="0" dirty="0">
                        <a:latin typeface="游ゴシック" panose="020B0400000000000000" pitchFamily="50" charset="-128"/>
                        <a:ea typeface="游ゴシック" panose="020B0400000000000000" pitchFamily="50" charset="-128"/>
                      </a:endParaRPr>
                    </a:p>
                  </a:txBody>
                  <a:tcPr marL="36000" marR="36000" marT="72000" marB="3600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E389"/>
                    </a:solidFill>
                  </a:tcPr>
                </a:tc>
                <a:extLst>
                  <a:ext uri="{0D108BD9-81ED-4DB2-BD59-A6C34878D82A}">
                    <a16:rowId xmlns:a16="http://schemas.microsoft.com/office/drawing/2014/main" val="10000"/>
                  </a:ext>
                </a:extLst>
              </a:tr>
              <a:tr h="964692">
                <a:tc>
                  <a:txBody>
                    <a:bodyPr/>
                    <a:lstStyle/>
                    <a:p>
                      <a:pPr algn="ctr"/>
                      <a:r>
                        <a:rPr kumimoji="1" lang="en-US" altLang="ja-JP" sz="1100" dirty="0" smtClean="0">
                          <a:latin typeface="Arial Narrow" panose="020B0606020202030204" pitchFamily="34" charset="0"/>
                          <a:ea typeface="游ゴシック" panose="020B0400000000000000" pitchFamily="50" charset="-128"/>
                        </a:rPr>
                        <a:t>(2)</a:t>
                      </a:r>
                      <a:endParaRPr kumimoji="1" lang="ja-JP" altLang="en-US" sz="1100" dirty="0">
                        <a:latin typeface="Arial Narrow" panose="020B0606020202030204" pitchFamily="34" charset="0"/>
                        <a:ea typeface="游ゴシック" panose="020B0400000000000000" pitchFamily="50" charset="-128"/>
                      </a:endParaRPr>
                    </a:p>
                  </a:txBody>
                  <a:tcPr marL="36000" marR="0" marT="72000" marB="36000"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CF2CC"/>
                    </a:solidFill>
                  </a:tcPr>
                </a:tc>
                <a:tc>
                  <a:txBody>
                    <a:bodyPr/>
                    <a:lstStyle/>
                    <a:p>
                      <a:pPr algn="just"/>
                      <a:r>
                        <a:rPr kumimoji="1" lang="ja-JP" altLang="en-US" sz="1100" b="0" i="0" spc="30" baseline="0" dirty="0" smtClean="0">
                          <a:latin typeface="游ゴシック" panose="020B0400000000000000" pitchFamily="50" charset="-128"/>
                          <a:ea typeface="游ゴシック" panose="020B0400000000000000" pitchFamily="50" charset="-128"/>
                        </a:rPr>
                        <a:t>安心で質の高い医療・福祉サービスの強化</a:t>
                      </a:r>
                      <a:endParaRPr kumimoji="1" lang="ja-JP" altLang="en-US" sz="1100" b="0" i="0" spc="30" baseline="0" dirty="0">
                        <a:latin typeface="游ゴシック" panose="020B0400000000000000" pitchFamily="50" charset="-128"/>
                        <a:ea typeface="游ゴシック" panose="020B0400000000000000" pitchFamily="50" charset="-128"/>
                      </a:endParaRPr>
                    </a:p>
                  </a:txBody>
                  <a:tcPr marL="36000" marR="36000" marT="72000" marB="3600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CF2CC"/>
                    </a:solidFill>
                  </a:tcPr>
                </a:tc>
                <a:extLst>
                  <a:ext uri="{0D108BD9-81ED-4DB2-BD59-A6C34878D82A}">
                    <a16:rowId xmlns:a16="http://schemas.microsoft.com/office/drawing/2014/main" val="10001"/>
                  </a:ext>
                </a:extLst>
              </a:tr>
              <a:tr h="452120">
                <a:tc>
                  <a:txBody>
                    <a:bodyPr/>
                    <a:lstStyle/>
                    <a:p>
                      <a:pPr algn="ctr"/>
                      <a:r>
                        <a:rPr kumimoji="1" lang="en-US" altLang="ja-JP" sz="1100" dirty="0" smtClean="0">
                          <a:latin typeface="Arial Narrow" panose="020B0606020202030204" pitchFamily="34" charset="0"/>
                          <a:ea typeface="游ゴシック" panose="020B0400000000000000" pitchFamily="50" charset="-128"/>
                        </a:rPr>
                        <a:t>(3)</a:t>
                      </a:r>
                      <a:endParaRPr kumimoji="1" lang="ja-JP" altLang="en-US" sz="1100" dirty="0">
                        <a:latin typeface="Arial Narrow" panose="020B0606020202030204" pitchFamily="34" charset="0"/>
                        <a:ea typeface="游ゴシック" panose="020B0400000000000000" pitchFamily="50" charset="-128"/>
                      </a:endParaRPr>
                    </a:p>
                  </a:txBody>
                  <a:tcPr marL="36000" marR="0" marT="72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E389"/>
                    </a:solidFill>
                  </a:tcPr>
                </a:tc>
                <a:tc>
                  <a:txBody>
                    <a:bodyPr/>
                    <a:lstStyle/>
                    <a:p>
                      <a:pPr algn="just"/>
                      <a:r>
                        <a:rPr kumimoji="1" lang="ja-JP" altLang="en-US" sz="1100" b="0" i="0" spc="-30" baseline="0" dirty="0" smtClean="0">
                          <a:latin typeface="游ゴシック" panose="020B0400000000000000" pitchFamily="50" charset="-128"/>
                          <a:ea typeface="游ゴシック" panose="020B0400000000000000" pitchFamily="50" charset="-128"/>
                        </a:rPr>
                        <a:t>豊かで優れた自然・生物</a:t>
                      </a:r>
                      <a:r>
                        <a:rPr kumimoji="1" lang="ja-JP" altLang="en-US" sz="1100" b="0" i="0" spc="-60" baseline="0" dirty="0" smtClean="0">
                          <a:latin typeface="游ゴシック" panose="020B0400000000000000" pitchFamily="50" charset="-128"/>
                          <a:ea typeface="游ゴシック" panose="020B0400000000000000" pitchFamily="50" charset="-128"/>
                        </a:rPr>
                        <a:t>多様性の保全とその継承</a:t>
                      </a:r>
                      <a:endParaRPr kumimoji="1" lang="ja-JP" altLang="en-US" sz="1100" b="0" i="0" spc="-60" baseline="0" dirty="0">
                        <a:latin typeface="游ゴシック" panose="020B0400000000000000" pitchFamily="50" charset="-128"/>
                        <a:ea typeface="游ゴシック" panose="020B0400000000000000" pitchFamily="50" charset="-128"/>
                      </a:endParaRPr>
                    </a:p>
                  </a:txBody>
                  <a:tcPr marL="36000" marR="36000" marT="72000" marB="3600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E389"/>
                    </a:solidFill>
                  </a:tcPr>
                </a:tc>
                <a:extLst>
                  <a:ext uri="{0D108BD9-81ED-4DB2-BD59-A6C34878D82A}">
                    <a16:rowId xmlns:a16="http://schemas.microsoft.com/office/drawing/2014/main" val="10002"/>
                  </a:ext>
                </a:extLst>
              </a:tr>
              <a:tr h="1292352">
                <a:tc>
                  <a:txBody>
                    <a:bodyPr/>
                    <a:lstStyle/>
                    <a:p>
                      <a:pPr algn="ctr"/>
                      <a:r>
                        <a:rPr kumimoji="1" lang="en-US" altLang="ja-JP" sz="1100" dirty="0" smtClean="0">
                          <a:latin typeface="Arial Narrow" panose="020B0606020202030204" pitchFamily="34" charset="0"/>
                          <a:ea typeface="游ゴシック" panose="020B0400000000000000" pitchFamily="50" charset="-128"/>
                        </a:rPr>
                        <a:t>(4)</a:t>
                      </a:r>
                      <a:endParaRPr kumimoji="1" lang="ja-JP" altLang="en-US" sz="1100" dirty="0">
                        <a:latin typeface="Arial Narrow" panose="020B0606020202030204" pitchFamily="34" charset="0"/>
                        <a:ea typeface="游ゴシック" panose="020B0400000000000000" pitchFamily="50" charset="-128"/>
                      </a:endParaRPr>
                    </a:p>
                  </a:txBody>
                  <a:tcPr marL="36000" marR="0" marT="72000" marB="36000"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CF2CC"/>
                    </a:solidFill>
                  </a:tcPr>
                </a:tc>
                <a:tc>
                  <a:txBody>
                    <a:bodyPr/>
                    <a:lstStyle/>
                    <a:p>
                      <a:pPr algn="just"/>
                      <a:r>
                        <a:rPr kumimoji="1" lang="ja-JP" altLang="en-US" sz="1100" b="0" i="0" spc="-100" baseline="0" dirty="0" smtClean="0">
                          <a:latin typeface="游ゴシック" panose="020B0400000000000000" pitchFamily="50" charset="-128"/>
                          <a:ea typeface="游ゴシック" panose="020B0400000000000000" pitchFamily="50" charset="-128"/>
                        </a:rPr>
                        <a:t>環境負荷を最小限に抑えた</a:t>
                      </a:r>
                      <a:r>
                        <a:rPr kumimoji="1" lang="ja-JP" altLang="en-US" sz="1100" b="0" i="0" spc="0" baseline="0" dirty="0" smtClean="0">
                          <a:latin typeface="游ゴシック" panose="020B0400000000000000" pitchFamily="50" charset="-128"/>
                          <a:ea typeface="游ゴシック" panose="020B0400000000000000" pitchFamily="50" charset="-128"/>
                        </a:rPr>
                        <a:t>持続可能な社会の構築</a:t>
                      </a:r>
                      <a:endParaRPr kumimoji="1" lang="ja-JP" altLang="en-US" sz="1100" b="0" i="0" spc="0" baseline="0" dirty="0">
                        <a:latin typeface="游ゴシック" panose="020B0400000000000000" pitchFamily="50" charset="-128"/>
                        <a:ea typeface="游ゴシック" panose="020B0400000000000000" pitchFamily="50" charset="-128"/>
                      </a:endParaRPr>
                    </a:p>
                  </a:txBody>
                  <a:tcPr marL="36000" marR="36000" marT="72000" marB="3600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CF2CC"/>
                    </a:solidFill>
                  </a:tcPr>
                </a:tc>
                <a:extLst>
                  <a:ext uri="{0D108BD9-81ED-4DB2-BD59-A6C34878D82A}">
                    <a16:rowId xmlns:a16="http://schemas.microsoft.com/office/drawing/2014/main" val="10003"/>
                  </a:ext>
                </a:extLst>
              </a:tr>
              <a:tr h="735193">
                <a:tc>
                  <a:txBody>
                    <a:bodyPr/>
                    <a:lstStyle/>
                    <a:p>
                      <a:pPr algn="ctr"/>
                      <a:r>
                        <a:rPr kumimoji="1" lang="en-US" altLang="ja-JP" sz="1100" dirty="0" smtClean="0">
                          <a:latin typeface="Arial Narrow" panose="020B0606020202030204" pitchFamily="34" charset="0"/>
                          <a:ea typeface="游ゴシック" panose="020B0400000000000000" pitchFamily="50" charset="-128"/>
                        </a:rPr>
                        <a:t>(5)</a:t>
                      </a:r>
                      <a:endParaRPr kumimoji="1" lang="ja-JP" altLang="en-US" sz="1100" dirty="0">
                        <a:latin typeface="Arial Narrow" panose="020B0606020202030204" pitchFamily="34" charset="0"/>
                        <a:ea typeface="游ゴシック" panose="020B0400000000000000" pitchFamily="50" charset="-128"/>
                      </a:endParaRPr>
                    </a:p>
                  </a:txBody>
                  <a:tcPr marL="36000" marR="0" marT="72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E389"/>
                    </a:solidFill>
                  </a:tcPr>
                </a:tc>
                <a:tc>
                  <a:txBody>
                    <a:bodyPr/>
                    <a:lstStyle/>
                    <a:p>
                      <a:pPr algn="just"/>
                      <a:r>
                        <a:rPr kumimoji="1" lang="ja-JP" altLang="en-US" sz="1100" b="0" i="0" dirty="0" smtClean="0">
                          <a:latin typeface="游ゴシック" panose="020B0400000000000000" pitchFamily="50" charset="-128"/>
                          <a:ea typeface="游ゴシック" panose="020B0400000000000000" pitchFamily="50" charset="-128"/>
                        </a:rPr>
                        <a:t>道民生活の安全の確保と安心の向上</a:t>
                      </a:r>
                      <a:endParaRPr kumimoji="1" lang="ja-JP" altLang="en-US" sz="1100" b="0" i="0" dirty="0">
                        <a:latin typeface="游ゴシック" panose="020B0400000000000000" pitchFamily="50" charset="-128"/>
                        <a:ea typeface="游ゴシック" panose="020B0400000000000000" pitchFamily="50" charset="-128"/>
                      </a:endParaRPr>
                    </a:p>
                  </a:txBody>
                  <a:tcPr marL="36000" marR="36000" marT="72000" marB="3600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E389"/>
                    </a:solidFill>
                  </a:tcPr>
                </a:tc>
                <a:extLst>
                  <a:ext uri="{0D108BD9-81ED-4DB2-BD59-A6C34878D82A}">
                    <a16:rowId xmlns:a16="http://schemas.microsoft.com/office/drawing/2014/main" val="10004"/>
                  </a:ext>
                </a:extLst>
              </a:tr>
              <a:tr h="614055">
                <a:tc>
                  <a:txBody>
                    <a:bodyPr/>
                    <a:lstStyle/>
                    <a:p>
                      <a:pPr algn="ctr"/>
                      <a:r>
                        <a:rPr kumimoji="1" lang="en-US" altLang="ja-JP" sz="1100" dirty="0" smtClean="0">
                          <a:latin typeface="Arial Narrow" panose="020B0606020202030204" pitchFamily="34" charset="0"/>
                          <a:ea typeface="游ゴシック" panose="020B0400000000000000" pitchFamily="50" charset="-128"/>
                        </a:rPr>
                        <a:t>(6)</a:t>
                      </a:r>
                      <a:endParaRPr kumimoji="1" lang="ja-JP" altLang="en-US" sz="1100" dirty="0">
                        <a:latin typeface="Arial Narrow" panose="020B0606020202030204" pitchFamily="34" charset="0"/>
                        <a:ea typeface="游ゴシック" panose="020B0400000000000000" pitchFamily="50" charset="-128"/>
                      </a:endParaRPr>
                    </a:p>
                  </a:txBody>
                  <a:tcPr marL="36000" marR="0" marT="72000" marB="36000"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CF2CC"/>
                    </a:solidFill>
                  </a:tcPr>
                </a:tc>
                <a:tc>
                  <a:txBody>
                    <a:bodyPr/>
                    <a:lstStyle/>
                    <a:p>
                      <a:pPr algn="just"/>
                      <a:r>
                        <a:rPr kumimoji="1" lang="ja-JP" altLang="en-US" sz="1100" b="0" i="0" spc="-30" baseline="0" dirty="0" smtClean="0">
                          <a:latin typeface="游ゴシック" panose="020B0400000000000000" pitchFamily="50" charset="-128"/>
                          <a:ea typeface="游ゴシック" panose="020B0400000000000000" pitchFamily="50" charset="-128"/>
                        </a:rPr>
                        <a:t>安全・安心な生活の基礎</a:t>
                      </a:r>
                      <a:r>
                        <a:rPr kumimoji="1" lang="ja-JP" altLang="en-US" sz="1100" b="0" i="0" spc="0" baseline="0" dirty="0" smtClean="0">
                          <a:latin typeface="游ゴシック" panose="020B0400000000000000" pitchFamily="50" charset="-128"/>
                          <a:ea typeface="游ゴシック" panose="020B0400000000000000" pitchFamily="50" charset="-128"/>
                        </a:rPr>
                        <a:t>となる防災体制</a:t>
                      </a:r>
                      <a:r>
                        <a:rPr kumimoji="1" lang="ja-JP" altLang="en-US" sz="1100" b="0" i="0" spc="0" dirty="0" smtClean="0">
                          <a:latin typeface="游ゴシック" panose="020B0400000000000000" pitchFamily="50" charset="-128"/>
                          <a:ea typeface="游ゴシック" panose="020B0400000000000000" pitchFamily="50" charset="-128"/>
                        </a:rPr>
                        <a:t>の確立</a:t>
                      </a:r>
                      <a:endParaRPr kumimoji="1" lang="ja-JP" altLang="en-US" sz="1100" b="0" i="0" spc="0" dirty="0">
                        <a:latin typeface="游ゴシック" panose="020B0400000000000000" pitchFamily="50" charset="-128"/>
                        <a:ea typeface="游ゴシック" panose="020B0400000000000000" pitchFamily="50" charset="-128"/>
                      </a:endParaRPr>
                    </a:p>
                  </a:txBody>
                  <a:tcPr marL="36000" marR="36000" marT="72000" marB="3600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CF2CC"/>
                    </a:solidFill>
                  </a:tcPr>
                </a:tc>
                <a:extLst>
                  <a:ext uri="{0D108BD9-81ED-4DB2-BD59-A6C34878D82A}">
                    <a16:rowId xmlns:a16="http://schemas.microsoft.com/office/drawing/2014/main" val="10005"/>
                  </a:ext>
                </a:extLst>
              </a:tr>
              <a:tr h="927608">
                <a:tc>
                  <a:txBody>
                    <a:bodyPr/>
                    <a:lstStyle/>
                    <a:p>
                      <a:pPr algn="ctr"/>
                      <a:r>
                        <a:rPr kumimoji="1" lang="en-US" altLang="ja-JP" sz="1100" dirty="0" smtClean="0">
                          <a:latin typeface="Arial Narrow" panose="020B0606020202030204" pitchFamily="34" charset="0"/>
                          <a:ea typeface="游ゴシック" panose="020B0400000000000000" pitchFamily="50" charset="-128"/>
                        </a:rPr>
                        <a:t>(7)</a:t>
                      </a:r>
                      <a:endParaRPr kumimoji="1" lang="ja-JP" altLang="en-US" sz="1100" dirty="0">
                        <a:latin typeface="Arial Narrow" panose="020B0606020202030204" pitchFamily="34" charset="0"/>
                        <a:ea typeface="游ゴシック" panose="020B0400000000000000" pitchFamily="50" charset="-128"/>
                      </a:endParaRPr>
                    </a:p>
                  </a:txBody>
                  <a:tcPr marL="36000" marR="0" marT="72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FFE389"/>
                    </a:solidFill>
                  </a:tcPr>
                </a:tc>
                <a:tc>
                  <a:txBody>
                    <a:bodyPr/>
                    <a:lstStyle/>
                    <a:p>
                      <a:pPr algn="just"/>
                      <a:r>
                        <a:rPr kumimoji="1" lang="ja-JP" altLang="en-US" sz="1100" b="0" i="0" spc="30" baseline="0" dirty="0" smtClean="0">
                          <a:latin typeface="游ゴシック" panose="020B0400000000000000" pitchFamily="50" charset="-128"/>
                          <a:ea typeface="游ゴシック" panose="020B0400000000000000" pitchFamily="50" charset="-128"/>
                        </a:rPr>
                        <a:t>強靱な北海道づくりと</a:t>
                      </a:r>
                      <a:r>
                        <a:rPr kumimoji="1" lang="ja-JP" altLang="en-US" sz="1100" b="0" i="0" spc="0" baseline="0" dirty="0" smtClean="0">
                          <a:latin typeface="游ゴシック" panose="020B0400000000000000" pitchFamily="50" charset="-128"/>
                          <a:ea typeface="游ゴシック" panose="020B0400000000000000" pitchFamily="50" charset="-128"/>
                        </a:rPr>
                        <a:t>バックアップ機能</a:t>
                      </a:r>
                      <a:r>
                        <a:rPr kumimoji="1" lang="ja-JP" altLang="en-US" sz="1100" b="0" i="0" spc="0" dirty="0" smtClean="0">
                          <a:latin typeface="游ゴシック" panose="020B0400000000000000" pitchFamily="50" charset="-128"/>
                          <a:ea typeface="游ゴシック" panose="020B0400000000000000" pitchFamily="50" charset="-128"/>
                        </a:rPr>
                        <a:t>の発揮</a:t>
                      </a:r>
                      <a:endParaRPr kumimoji="1" lang="ja-JP" altLang="en-US" sz="1100" b="0" i="0" spc="0" dirty="0">
                        <a:latin typeface="游ゴシック" panose="020B0400000000000000" pitchFamily="50" charset="-128"/>
                        <a:ea typeface="游ゴシック" panose="020B0400000000000000" pitchFamily="50" charset="-128"/>
                      </a:endParaRPr>
                    </a:p>
                  </a:txBody>
                  <a:tcPr marL="36000" marR="36000" marT="72000" marB="3600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FFE389"/>
                    </a:solidFill>
                  </a:tcPr>
                </a:tc>
                <a:extLst>
                  <a:ext uri="{0D108BD9-81ED-4DB2-BD59-A6C34878D82A}">
                    <a16:rowId xmlns:a16="http://schemas.microsoft.com/office/drawing/2014/main" val="10006"/>
                  </a:ext>
                </a:extLst>
              </a:tr>
            </a:tbl>
          </a:graphicData>
        </a:graphic>
      </p:graphicFrame>
      <p:graphicFrame>
        <p:nvGraphicFramePr>
          <p:cNvPr id="6" name="表 5"/>
          <p:cNvGraphicFramePr>
            <a:graphicFrameLocks noGrp="1"/>
          </p:cNvGraphicFramePr>
          <p:nvPr>
            <p:extLst>
              <p:ext uri="{D42A27DB-BD31-4B8C-83A1-F6EECF244321}">
                <p14:modId xmlns:p14="http://schemas.microsoft.com/office/powerpoint/2010/main" val="1406730679"/>
              </p:ext>
            </p:extLst>
          </p:nvPr>
        </p:nvGraphicFramePr>
        <p:xfrm>
          <a:off x="2079454" y="1133121"/>
          <a:ext cx="3124940" cy="5671897"/>
        </p:xfrm>
        <a:graphic>
          <a:graphicData uri="http://schemas.openxmlformats.org/drawingml/2006/table">
            <a:tbl>
              <a:tblPr firstRow="1" bandRow="1">
                <a:tableStyleId>{5C22544A-7EE6-4342-B048-85BDC9FD1C3A}</a:tableStyleId>
              </a:tblPr>
              <a:tblGrid>
                <a:gridCol w="3124940">
                  <a:extLst>
                    <a:ext uri="{9D8B030D-6E8A-4147-A177-3AD203B41FA5}">
                      <a16:colId xmlns:a16="http://schemas.microsoft.com/office/drawing/2014/main" val="20001"/>
                    </a:ext>
                  </a:extLst>
                </a:gridCol>
              </a:tblGrid>
              <a:tr h="687043">
                <a:tc>
                  <a:txBody>
                    <a:bodyPr/>
                    <a:lstStyle/>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dirty="0" smtClean="0">
                          <a:solidFill>
                            <a:schemeClr val="tx1"/>
                          </a:solidFill>
                          <a:latin typeface="游ゴシック" panose="020B0400000000000000" pitchFamily="50" charset="-128"/>
                          <a:ea typeface="游ゴシック" panose="020B0400000000000000" pitchFamily="50" charset="-128"/>
                        </a:rPr>
                        <a:t>■</a:t>
                      </a:r>
                      <a:r>
                        <a:rPr kumimoji="1" lang="en-US" altLang="ja-JP" sz="1100" b="0" dirty="0" smtClean="0">
                          <a:solidFill>
                            <a:schemeClr val="tx1"/>
                          </a:solidFill>
                          <a:latin typeface="游ゴシック" panose="020B0400000000000000" pitchFamily="50" charset="-128"/>
                          <a:ea typeface="游ゴシック" panose="020B0400000000000000" pitchFamily="50" charset="-128"/>
                        </a:rPr>
                        <a:t> </a:t>
                      </a:r>
                      <a:r>
                        <a:rPr kumimoji="1" lang="ja-JP" altLang="en-US" sz="1100" b="0" spc="0" baseline="0" dirty="0" smtClean="0">
                          <a:solidFill>
                            <a:schemeClr val="tx1"/>
                          </a:solidFill>
                          <a:latin typeface="游ゴシック" panose="020B0400000000000000" pitchFamily="50" charset="-128"/>
                          <a:ea typeface="游ゴシック" panose="020B0400000000000000" pitchFamily="50" charset="-128"/>
                        </a:rPr>
                        <a:t>結婚や出産の希望をかなえる環境づくり</a:t>
                      </a:r>
                      <a:endParaRPr kumimoji="1" lang="en-US" altLang="ja-JP" sz="1100" b="0" spc="0" baseline="0" dirty="0" smtClean="0">
                        <a:solidFill>
                          <a:schemeClr val="tx1"/>
                        </a:solidFill>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dirty="0" smtClean="0">
                          <a:solidFill>
                            <a:schemeClr val="tx1"/>
                          </a:solidFill>
                          <a:latin typeface="游ゴシック" panose="020B0400000000000000" pitchFamily="50" charset="-128"/>
                          <a:ea typeface="+mn-ea"/>
                        </a:rPr>
                        <a:t>■</a:t>
                      </a:r>
                      <a:r>
                        <a:rPr kumimoji="1" lang="en-US" altLang="ja-JP" sz="1100" b="0" spc="0" baseline="0" dirty="0" smtClean="0">
                          <a:solidFill>
                            <a:schemeClr val="tx1"/>
                          </a:solidFill>
                          <a:latin typeface="游ゴシック" panose="020B0400000000000000" pitchFamily="50" charset="-128"/>
                          <a:ea typeface="游ゴシック" panose="020B0400000000000000" pitchFamily="50" charset="-128"/>
                        </a:rPr>
                        <a:t> </a:t>
                      </a:r>
                      <a:r>
                        <a:rPr kumimoji="1" lang="ja-JP" altLang="en-US" sz="1100" b="0" spc="0" baseline="0" dirty="0" smtClean="0">
                          <a:solidFill>
                            <a:schemeClr val="tx1"/>
                          </a:solidFill>
                          <a:latin typeface="游ゴシック" panose="020B0400000000000000" pitchFamily="50" charset="-128"/>
                          <a:ea typeface="游ゴシック" panose="020B0400000000000000" pitchFamily="50" charset="-128"/>
                        </a:rPr>
                        <a:t>安心して子育てできる社会の形成</a:t>
                      </a:r>
                      <a:endParaRPr kumimoji="1" lang="en-US" altLang="ja-JP" sz="1100" b="0" spc="0" baseline="0" dirty="0" smtClean="0">
                        <a:solidFill>
                          <a:schemeClr val="tx1"/>
                        </a:solidFill>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dirty="0" smtClean="0">
                          <a:solidFill>
                            <a:schemeClr val="tx1"/>
                          </a:solidFill>
                          <a:latin typeface="游ゴシック" panose="020B0400000000000000" pitchFamily="50" charset="-128"/>
                          <a:ea typeface="+mn-ea"/>
                        </a:rPr>
                        <a:t>■</a:t>
                      </a:r>
                      <a:r>
                        <a:rPr kumimoji="1" lang="en-US" altLang="ja-JP" sz="1100" b="0" spc="0" baseline="0" dirty="0" smtClean="0">
                          <a:solidFill>
                            <a:schemeClr val="tx1"/>
                          </a:solidFill>
                          <a:latin typeface="游ゴシック" panose="020B0400000000000000" pitchFamily="50" charset="-128"/>
                          <a:ea typeface="游ゴシック" panose="020B0400000000000000" pitchFamily="50" charset="-128"/>
                        </a:rPr>
                        <a:t> </a:t>
                      </a:r>
                      <a:r>
                        <a:rPr kumimoji="1" lang="ja-JP" altLang="en-US" sz="1100" b="0" spc="0" baseline="0" dirty="0" smtClean="0">
                          <a:solidFill>
                            <a:schemeClr val="tx1"/>
                          </a:solidFill>
                          <a:latin typeface="游ゴシック" panose="020B0400000000000000" pitchFamily="50" charset="-128"/>
                          <a:ea typeface="游ゴシック" panose="020B0400000000000000" pitchFamily="50" charset="-128"/>
                        </a:rPr>
                        <a:t>地域全体で子どもを見守り育てる社会づくり</a:t>
                      </a:r>
                    </a:p>
                  </a:txBody>
                  <a:tcPr marL="36000" marR="36000" marT="36000" marB="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E389"/>
                    </a:solidFill>
                  </a:tcPr>
                </a:tc>
                <a:extLst>
                  <a:ext uri="{0D108BD9-81ED-4DB2-BD59-A6C34878D82A}">
                    <a16:rowId xmlns:a16="http://schemas.microsoft.com/office/drawing/2014/main" val="10000"/>
                  </a:ext>
                </a:extLst>
              </a:tr>
              <a:tr h="953516">
                <a:tc>
                  <a:txBody>
                    <a:bodyPr/>
                    <a:lstStyle/>
                    <a:p>
                      <a:pPr marL="0" marR="0" lvl="0" indent="0" algn="l" defTabSz="914400" rtl="0" eaLnBrk="1" fontAlgn="auto" latinLnBrk="0" hangingPunct="1">
                        <a:lnSpc>
                          <a:spcPts val="1400"/>
                        </a:lnSpc>
                        <a:spcBef>
                          <a:spcPts val="0"/>
                        </a:spcBef>
                        <a:spcAft>
                          <a:spcPts val="0"/>
                        </a:spcAft>
                        <a:buClrTx/>
                        <a:buSzTx/>
                        <a:buFontTx/>
                        <a:buNone/>
                        <a:tabLst/>
                        <a:defRPr/>
                      </a:pPr>
                      <a:r>
                        <a:rPr kumimoji="1" lang="ja-JP" altLang="en-US" sz="1100" b="0" dirty="0" smtClean="0">
                          <a:solidFill>
                            <a:schemeClr val="tx1"/>
                          </a:solidFill>
                          <a:latin typeface="游ゴシック" panose="020B0400000000000000" pitchFamily="50" charset="-128"/>
                          <a:ea typeface="+mn-ea"/>
                        </a:rPr>
                        <a:t>■</a:t>
                      </a:r>
                      <a:r>
                        <a:rPr kumimoji="1" lang="en-US" altLang="ja-JP" sz="1100" b="0" spc="0" dirty="0" smtClean="0">
                          <a:solidFill>
                            <a:schemeClr val="tx1"/>
                          </a:solidFill>
                          <a:latin typeface="游ゴシック" panose="020B0400000000000000" pitchFamily="50" charset="-128"/>
                          <a:ea typeface="游ゴシック" panose="020B0400000000000000" pitchFamily="50" charset="-128"/>
                        </a:rPr>
                        <a:t> </a:t>
                      </a:r>
                      <a:r>
                        <a:rPr kumimoji="1" lang="ja-JP" altLang="en-US" sz="1100" b="0" spc="0" baseline="0" dirty="0" smtClean="0">
                          <a:solidFill>
                            <a:schemeClr val="tx1"/>
                          </a:solidFill>
                          <a:latin typeface="游ゴシック" panose="020B0400000000000000" pitchFamily="50" charset="-128"/>
                          <a:ea typeface="游ゴシック" panose="020B0400000000000000" pitchFamily="50" charset="-128"/>
                        </a:rPr>
                        <a:t>将来にわたり安心できる地域医療の確保</a:t>
                      </a:r>
                    </a:p>
                    <a:p>
                      <a:pPr marL="180000" indent="-457200" algn="l">
                        <a:lnSpc>
                          <a:spcPts val="1400"/>
                        </a:lnSpc>
                      </a:pPr>
                      <a:r>
                        <a:rPr kumimoji="1" lang="ja-JP" altLang="en-US" sz="1100" b="0" dirty="0" smtClean="0">
                          <a:solidFill>
                            <a:schemeClr val="tx1"/>
                          </a:solidFill>
                          <a:latin typeface="游ゴシック" panose="020B0400000000000000" pitchFamily="50" charset="-128"/>
                          <a:ea typeface="+mn-ea"/>
                        </a:rPr>
                        <a:t>■</a:t>
                      </a:r>
                      <a:r>
                        <a:rPr kumimoji="1" lang="en-US" altLang="ja-JP" sz="1100" b="0" dirty="0" smtClean="0">
                          <a:solidFill>
                            <a:schemeClr val="tx1"/>
                          </a:solidFill>
                          <a:latin typeface="游ゴシック" panose="020B0400000000000000" pitchFamily="50" charset="-128"/>
                          <a:ea typeface="游ゴシック" panose="020B0400000000000000" pitchFamily="50" charset="-128"/>
                        </a:rPr>
                        <a:t> </a:t>
                      </a:r>
                      <a:r>
                        <a:rPr kumimoji="1" lang="ja-JP" altLang="en-US" sz="1100" b="0" dirty="0" smtClean="0">
                          <a:solidFill>
                            <a:schemeClr val="tx1"/>
                          </a:solidFill>
                          <a:latin typeface="游ゴシック" panose="020B0400000000000000" pitchFamily="50" charset="-128"/>
                          <a:ea typeface="游ゴシック" panose="020B0400000000000000" pitchFamily="50" charset="-128"/>
                        </a:rPr>
                        <a:t>高齢者や障がいのある方々などが住み慣れた地域で安心して暮らせる社会の形成</a:t>
                      </a:r>
                      <a:endParaRPr kumimoji="1" lang="en-US" altLang="ja-JP" sz="1100" b="0" dirty="0" smtClean="0">
                        <a:solidFill>
                          <a:schemeClr val="tx1"/>
                        </a:solidFill>
                        <a:latin typeface="游ゴシック" panose="020B0400000000000000" pitchFamily="50" charset="-128"/>
                        <a:ea typeface="游ゴシック" panose="020B0400000000000000" pitchFamily="50" charset="-128"/>
                      </a:endParaRPr>
                    </a:p>
                    <a:p>
                      <a:pPr marL="180000" marR="0" lvl="0" indent="-457200" algn="l" defTabSz="914400" rtl="0" eaLnBrk="1" fontAlgn="auto" latinLnBrk="0" hangingPunct="1">
                        <a:lnSpc>
                          <a:spcPts val="1400"/>
                        </a:lnSpc>
                        <a:spcBef>
                          <a:spcPts val="0"/>
                        </a:spcBef>
                        <a:spcAft>
                          <a:spcPts val="0"/>
                        </a:spcAft>
                        <a:buClrTx/>
                        <a:buSzTx/>
                        <a:buFontTx/>
                        <a:buNone/>
                        <a:tabLst/>
                        <a:defRPr/>
                      </a:pPr>
                      <a:r>
                        <a:rPr kumimoji="1" lang="ja-JP" altLang="en-US" sz="1100" b="0" dirty="0" smtClean="0">
                          <a:solidFill>
                            <a:schemeClr val="tx1"/>
                          </a:solidFill>
                          <a:latin typeface="游ゴシック" panose="020B0400000000000000" pitchFamily="50" charset="-128"/>
                          <a:ea typeface="+mn-ea"/>
                        </a:rPr>
                        <a:t>■</a:t>
                      </a:r>
                      <a:r>
                        <a:rPr kumimoji="1" lang="en-US" altLang="ja-JP" sz="1100" b="0" dirty="0" smtClean="0">
                          <a:solidFill>
                            <a:schemeClr val="tx1"/>
                          </a:solidFill>
                          <a:latin typeface="游ゴシック" panose="020B0400000000000000" pitchFamily="50" charset="-128"/>
                          <a:ea typeface="游ゴシック" panose="020B0400000000000000" pitchFamily="50" charset="-128"/>
                        </a:rPr>
                        <a:t> </a:t>
                      </a:r>
                      <a:r>
                        <a:rPr kumimoji="1" lang="ja-JP" altLang="en-US" sz="1100" b="0" spc="-120" baseline="0" dirty="0" smtClean="0">
                          <a:solidFill>
                            <a:schemeClr val="tx1"/>
                          </a:solidFill>
                          <a:latin typeface="游ゴシック" panose="020B0400000000000000" pitchFamily="50" charset="-128"/>
                          <a:ea typeface="游ゴシック" panose="020B0400000000000000" pitchFamily="50" charset="-128"/>
                        </a:rPr>
                        <a:t>道民一人ひとりの生涯を通じた健康づくりの推進と疾病の予防</a:t>
                      </a:r>
                    </a:p>
                  </a:txBody>
                  <a:tcPr marL="36000" marR="36000" marT="36000" marB="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val="10001"/>
                  </a:ext>
                </a:extLst>
              </a:tr>
              <a:tr h="464820">
                <a:tc>
                  <a:txBody>
                    <a:bodyPr/>
                    <a:lstStyle/>
                    <a:p>
                      <a:pPr>
                        <a:lnSpc>
                          <a:spcPts val="1400"/>
                        </a:lnSpc>
                      </a:pPr>
                      <a:r>
                        <a:rPr kumimoji="1" lang="ja-JP" altLang="en-US" sz="1100" b="0" dirty="0" smtClean="0">
                          <a:solidFill>
                            <a:schemeClr val="tx1"/>
                          </a:solidFill>
                          <a:latin typeface="游ゴシック" panose="020B0400000000000000" pitchFamily="50" charset="-128"/>
                          <a:ea typeface="+mn-ea"/>
                        </a:rPr>
                        <a:t>■</a:t>
                      </a:r>
                      <a:r>
                        <a:rPr kumimoji="1" lang="en-US" altLang="ja-JP" sz="1100" b="0" dirty="0" smtClean="0">
                          <a:solidFill>
                            <a:schemeClr val="tx1"/>
                          </a:solidFill>
                          <a:latin typeface="游ゴシック" panose="020B0400000000000000" pitchFamily="50" charset="-128"/>
                          <a:ea typeface="游ゴシック" panose="020B0400000000000000" pitchFamily="50" charset="-128"/>
                        </a:rPr>
                        <a:t> </a:t>
                      </a:r>
                      <a:r>
                        <a:rPr kumimoji="1" lang="ja-JP" altLang="en-US" sz="1100" b="0" spc="-30" baseline="0" dirty="0" smtClean="0">
                          <a:solidFill>
                            <a:schemeClr val="tx1"/>
                          </a:solidFill>
                          <a:latin typeface="游ゴシック" panose="020B0400000000000000" pitchFamily="50" charset="-128"/>
                          <a:ea typeface="游ゴシック" panose="020B0400000000000000" pitchFamily="50" charset="-128"/>
                        </a:rPr>
                        <a:t>豊かな自然の価値・恵みの保全と次代への継承</a:t>
                      </a:r>
                      <a:endParaRPr kumimoji="1" lang="en-US" altLang="ja-JP" sz="1100" b="0" spc="-30" baseline="0" dirty="0" smtClean="0">
                        <a:solidFill>
                          <a:schemeClr val="tx1"/>
                        </a:solidFill>
                        <a:latin typeface="游ゴシック" panose="020B0400000000000000" pitchFamily="50" charset="-128"/>
                        <a:ea typeface="游ゴシック" panose="020B0400000000000000" pitchFamily="50" charset="-128"/>
                      </a:endParaRPr>
                    </a:p>
                    <a:p>
                      <a:pPr>
                        <a:lnSpc>
                          <a:spcPts val="1400"/>
                        </a:lnSpc>
                      </a:pPr>
                      <a:r>
                        <a:rPr kumimoji="1" lang="ja-JP" altLang="en-US" sz="1100" b="0" dirty="0" smtClean="0">
                          <a:solidFill>
                            <a:schemeClr val="tx1"/>
                          </a:solidFill>
                          <a:latin typeface="游ゴシック" panose="020B0400000000000000" pitchFamily="50" charset="-128"/>
                          <a:ea typeface="+mn-ea"/>
                        </a:rPr>
                        <a:t>■</a:t>
                      </a:r>
                      <a:r>
                        <a:rPr kumimoji="1" lang="en-US" altLang="ja-JP" sz="1100" b="0" dirty="0" smtClean="0">
                          <a:solidFill>
                            <a:schemeClr val="tx1"/>
                          </a:solidFill>
                          <a:latin typeface="游ゴシック" panose="020B0400000000000000" pitchFamily="50" charset="-128"/>
                          <a:ea typeface="游ゴシック" panose="020B0400000000000000" pitchFamily="50" charset="-128"/>
                        </a:rPr>
                        <a:t> </a:t>
                      </a:r>
                      <a:r>
                        <a:rPr kumimoji="1" lang="ja-JP" altLang="en-US" sz="1100" b="0" dirty="0" smtClean="0">
                          <a:solidFill>
                            <a:schemeClr val="tx1"/>
                          </a:solidFill>
                          <a:latin typeface="游ゴシック" panose="020B0400000000000000" pitchFamily="50" charset="-128"/>
                          <a:ea typeface="游ゴシック" panose="020B0400000000000000" pitchFamily="50" charset="-128"/>
                        </a:rPr>
                        <a:t>人と自然・生き物が共生する社会づくり</a:t>
                      </a:r>
                      <a:endParaRPr kumimoji="1" lang="ja-JP" altLang="en-US" sz="1100" b="0" dirty="0">
                        <a:solidFill>
                          <a:schemeClr val="tx1"/>
                        </a:solidFill>
                        <a:latin typeface="游ゴシック" panose="020B0400000000000000" pitchFamily="50" charset="-128"/>
                        <a:ea typeface="游ゴシック" panose="020B0400000000000000" pitchFamily="50" charset="-128"/>
                      </a:endParaRPr>
                    </a:p>
                  </a:txBody>
                  <a:tcPr marL="36000" marR="36000" marT="36000" marB="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FFE389"/>
                    </a:solidFill>
                  </a:tcPr>
                </a:tc>
                <a:extLst>
                  <a:ext uri="{0D108BD9-81ED-4DB2-BD59-A6C34878D82A}">
                    <a16:rowId xmlns:a16="http://schemas.microsoft.com/office/drawing/2014/main" val="10002"/>
                  </a:ext>
                </a:extLst>
              </a:tr>
              <a:tr h="1272540">
                <a:tc>
                  <a:txBody>
                    <a:bodyPr/>
                    <a:lstStyle/>
                    <a:p>
                      <a:pPr>
                        <a:lnSpc>
                          <a:spcPts val="1400"/>
                        </a:lnSpc>
                      </a:pPr>
                      <a:r>
                        <a:rPr kumimoji="1" lang="ja-JP" altLang="en-US" sz="1100" b="0" dirty="0" smtClean="0">
                          <a:solidFill>
                            <a:srgbClr val="002060"/>
                          </a:solidFill>
                          <a:latin typeface="游ゴシック" panose="020B0400000000000000" pitchFamily="50" charset="-128"/>
                          <a:ea typeface="+mn-ea"/>
                        </a:rPr>
                        <a:t>■</a:t>
                      </a:r>
                      <a:r>
                        <a:rPr kumimoji="1" lang="ja-JP" altLang="en-US" sz="1100" b="1" strike="noStrike" spc="-40" baseline="0" dirty="0" smtClean="0">
                          <a:solidFill>
                            <a:srgbClr val="002060"/>
                          </a:solidFill>
                          <a:latin typeface="游ゴシック" panose="020B0400000000000000" pitchFamily="50" charset="-128"/>
                          <a:ea typeface="游ゴシック" panose="020B0400000000000000" pitchFamily="50" charset="-128"/>
                        </a:rPr>
                        <a:t> </a:t>
                      </a:r>
                      <a:r>
                        <a:rPr kumimoji="1" lang="ja-JP" altLang="en-US" sz="1100" b="0" strike="noStrike" spc="-70" baseline="0" dirty="0" smtClean="0">
                          <a:solidFill>
                            <a:schemeClr val="tx1"/>
                          </a:solidFill>
                          <a:latin typeface="游ゴシック" panose="020B0400000000000000" pitchFamily="50" charset="-128"/>
                          <a:ea typeface="游ゴシック" panose="020B0400000000000000" pitchFamily="50" charset="-128"/>
                        </a:rPr>
                        <a:t>多様な主体の協働による社会システムの脱炭素化</a:t>
                      </a:r>
                      <a:endParaRPr kumimoji="1" lang="en-US" altLang="ja-JP" sz="1100" b="0" strike="noStrike" spc="-70" baseline="0" dirty="0" smtClean="0">
                        <a:solidFill>
                          <a:schemeClr val="tx1"/>
                        </a:solidFill>
                        <a:latin typeface="游ゴシック" panose="020B0400000000000000" pitchFamily="50" charset="-128"/>
                        <a:ea typeface="游ゴシック" panose="020B0400000000000000" pitchFamily="50" charset="-128"/>
                      </a:endParaRPr>
                    </a:p>
                    <a:p>
                      <a:pPr>
                        <a:lnSpc>
                          <a:spcPts val="1400"/>
                        </a:lnSpc>
                      </a:pPr>
                      <a:r>
                        <a:rPr kumimoji="1" lang="ja-JP" altLang="en-US" sz="1100" b="0" dirty="0" smtClean="0">
                          <a:solidFill>
                            <a:schemeClr val="tx1"/>
                          </a:solidFill>
                          <a:latin typeface="游ゴシック" panose="020B0400000000000000" pitchFamily="50" charset="-128"/>
                          <a:ea typeface="+mn-ea"/>
                        </a:rPr>
                        <a:t>■</a:t>
                      </a:r>
                      <a:r>
                        <a:rPr kumimoji="1" lang="ja-JP" altLang="en-US" sz="1100" b="0" strike="noStrike" spc="-40" baseline="0" dirty="0" smtClean="0">
                          <a:solidFill>
                            <a:schemeClr val="tx1"/>
                          </a:solidFill>
                          <a:latin typeface="游ゴシック" panose="020B0400000000000000" pitchFamily="50" charset="-128"/>
                          <a:ea typeface="游ゴシック" panose="020B0400000000000000" pitchFamily="50" charset="-128"/>
                        </a:rPr>
                        <a:t> 森林等の二酸化炭素吸収源の確保</a:t>
                      </a:r>
                      <a:endParaRPr kumimoji="1" lang="en-US" altLang="ja-JP" sz="1100" b="0" strike="noStrike" spc="-40" baseline="0" dirty="0" smtClean="0">
                        <a:solidFill>
                          <a:schemeClr val="tx1"/>
                        </a:solidFill>
                        <a:latin typeface="游ゴシック" panose="020B0400000000000000" pitchFamily="50" charset="-128"/>
                        <a:ea typeface="游ゴシック" panose="020B0400000000000000" pitchFamily="50" charset="-128"/>
                      </a:endParaRPr>
                    </a:p>
                    <a:p>
                      <a:pPr>
                        <a:lnSpc>
                          <a:spcPts val="1400"/>
                        </a:lnSpc>
                      </a:pPr>
                      <a:r>
                        <a:rPr kumimoji="1" lang="ja-JP" altLang="en-US" sz="1100" b="0" dirty="0" smtClean="0">
                          <a:solidFill>
                            <a:schemeClr val="tx1"/>
                          </a:solidFill>
                          <a:latin typeface="游ゴシック" panose="020B0400000000000000" pitchFamily="50" charset="-128"/>
                          <a:ea typeface="+mn-ea"/>
                        </a:rPr>
                        <a:t>■</a:t>
                      </a:r>
                      <a:r>
                        <a:rPr kumimoji="1" lang="ja-JP" altLang="en-US" sz="1100" b="0" strike="noStrike" spc="-40" baseline="0" dirty="0" smtClean="0">
                          <a:solidFill>
                            <a:schemeClr val="tx1"/>
                          </a:solidFill>
                          <a:latin typeface="游ゴシック" panose="020B0400000000000000" pitchFamily="50" charset="-128"/>
                          <a:ea typeface="游ゴシック" panose="020B0400000000000000" pitchFamily="50" charset="-128"/>
                        </a:rPr>
                        <a:t> 気候変動の影響への適応策の推進</a:t>
                      </a:r>
                      <a:endParaRPr kumimoji="1" lang="en-US" altLang="ja-JP" sz="1100" b="0" strike="noStrike" spc="-40" baseline="0" dirty="0" smtClean="0">
                        <a:solidFill>
                          <a:schemeClr val="tx1"/>
                        </a:solidFill>
                        <a:latin typeface="游ゴシック" panose="020B0400000000000000" pitchFamily="50" charset="-128"/>
                        <a:ea typeface="游ゴシック" panose="020B0400000000000000" pitchFamily="50" charset="-128"/>
                      </a:endParaRPr>
                    </a:p>
                    <a:p>
                      <a:pPr>
                        <a:lnSpc>
                          <a:spcPts val="1400"/>
                        </a:lnSpc>
                      </a:pPr>
                      <a:r>
                        <a:rPr kumimoji="1" lang="ja-JP" altLang="en-US" sz="1100" b="0" dirty="0" smtClean="0">
                          <a:solidFill>
                            <a:schemeClr val="tx1"/>
                          </a:solidFill>
                          <a:latin typeface="游ゴシック" panose="020B0400000000000000" pitchFamily="50" charset="-128"/>
                          <a:ea typeface="+mn-ea"/>
                        </a:rPr>
                        <a:t>■</a:t>
                      </a:r>
                      <a:r>
                        <a:rPr kumimoji="1" lang="en-US" altLang="ja-JP" sz="1100" b="0" spc="0" baseline="0" dirty="0" smtClean="0">
                          <a:solidFill>
                            <a:schemeClr val="tx1"/>
                          </a:solidFill>
                          <a:latin typeface="游ゴシック" panose="020B0400000000000000" pitchFamily="50" charset="-128"/>
                          <a:ea typeface="游ゴシック" panose="020B0400000000000000" pitchFamily="50" charset="-128"/>
                        </a:rPr>
                        <a:t> </a:t>
                      </a:r>
                      <a:r>
                        <a:rPr kumimoji="1" lang="ja-JP" altLang="en-US" sz="1100" b="0" spc="0" baseline="0" dirty="0" smtClean="0">
                          <a:solidFill>
                            <a:schemeClr val="tx1"/>
                          </a:solidFill>
                          <a:latin typeface="游ゴシック" panose="020B0400000000000000" pitchFamily="50" charset="-128"/>
                          <a:ea typeface="游ゴシック" panose="020B0400000000000000" pitchFamily="50" charset="-128"/>
                        </a:rPr>
                        <a:t>北海道らしい循環型社会の形成</a:t>
                      </a:r>
                      <a:endParaRPr kumimoji="1" lang="ja-JP" altLang="en-US" sz="1100" b="0" spc="0" baseline="0" dirty="0">
                        <a:solidFill>
                          <a:schemeClr val="tx1"/>
                        </a:solidFill>
                        <a:latin typeface="游ゴシック" panose="020B0400000000000000" pitchFamily="50" charset="-128"/>
                        <a:ea typeface="游ゴシック" panose="020B0400000000000000" pitchFamily="50" charset="-128"/>
                      </a:endParaRPr>
                    </a:p>
                  </a:txBody>
                  <a:tcPr marL="36000" marR="36000" marT="36000" marB="0" anchor="ct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FCF2CC"/>
                    </a:solidFill>
                  </a:tcPr>
                </a:tc>
                <a:extLst>
                  <a:ext uri="{0D108BD9-81ED-4DB2-BD59-A6C34878D82A}">
                    <a16:rowId xmlns:a16="http://schemas.microsoft.com/office/drawing/2014/main" val="10003"/>
                  </a:ext>
                </a:extLst>
              </a:tr>
              <a:tr h="753371">
                <a:tc>
                  <a:txBody>
                    <a:bodyPr/>
                    <a:lstStyle/>
                    <a:p>
                      <a:pPr>
                        <a:lnSpc>
                          <a:spcPts val="1400"/>
                        </a:lnSpc>
                      </a:pPr>
                      <a:r>
                        <a:rPr kumimoji="1" lang="ja-JP" altLang="en-US" sz="1100" b="0" spc="0" baseline="0" dirty="0" smtClean="0">
                          <a:solidFill>
                            <a:schemeClr val="tx1"/>
                          </a:solidFill>
                          <a:latin typeface="游ゴシック" panose="020B0400000000000000" pitchFamily="50" charset="-128"/>
                          <a:ea typeface="游ゴシック" panose="020B0400000000000000" pitchFamily="50" charset="-128"/>
                        </a:rPr>
                        <a:t>■</a:t>
                      </a:r>
                      <a:r>
                        <a:rPr kumimoji="1" lang="en-US" altLang="ja-JP" sz="1100" b="0" spc="0" baseline="0" dirty="0" smtClean="0">
                          <a:solidFill>
                            <a:schemeClr val="tx1"/>
                          </a:solidFill>
                          <a:latin typeface="游ゴシック" panose="020B0400000000000000" pitchFamily="50" charset="-128"/>
                          <a:ea typeface="游ゴシック" panose="020B0400000000000000" pitchFamily="50" charset="-128"/>
                        </a:rPr>
                        <a:t> </a:t>
                      </a:r>
                      <a:r>
                        <a:rPr kumimoji="1" lang="ja-JP" altLang="en-US" sz="1100" b="0" spc="-80" baseline="0" dirty="0" smtClean="0">
                          <a:solidFill>
                            <a:schemeClr val="tx1"/>
                          </a:solidFill>
                          <a:latin typeface="游ゴシック" panose="020B0400000000000000" pitchFamily="50" charset="-128"/>
                          <a:ea typeface="游ゴシック" panose="020B0400000000000000" pitchFamily="50" charset="-128"/>
                        </a:rPr>
                        <a:t>道民の命と暮らしを守る安全・安心な社会づくり</a:t>
                      </a:r>
                      <a:endParaRPr kumimoji="1" lang="en-US" altLang="ja-JP" sz="1100" b="0" spc="-80" baseline="0" dirty="0" smtClean="0">
                        <a:solidFill>
                          <a:schemeClr val="tx1"/>
                        </a:solidFill>
                        <a:latin typeface="游ゴシック" panose="020B0400000000000000" pitchFamily="50" charset="-128"/>
                        <a:ea typeface="游ゴシック" panose="020B0400000000000000" pitchFamily="50" charset="-128"/>
                      </a:endParaRPr>
                    </a:p>
                    <a:p>
                      <a:pPr>
                        <a:lnSpc>
                          <a:spcPts val="1400"/>
                        </a:lnSpc>
                      </a:pPr>
                      <a:r>
                        <a:rPr kumimoji="1" lang="ja-JP" altLang="en-US" sz="1100" b="0" spc="0" baseline="0" dirty="0" smtClean="0">
                          <a:solidFill>
                            <a:schemeClr val="tx1"/>
                          </a:solidFill>
                          <a:latin typeface="游ゴシック" panose="020B0400000000000000" pitchFamily="50" charset="-128"/>
                          <a:ea typeface="+mn-ea"/>
                        </a:rPr>
                        <a:t>■</a:t>
                      </a:r>
                      <a:r>
                        <a:rPr kumimoji="1" lang="en-US" altLang="ja-JP" sz="1100" b="0" spc="0" baseline="0" dirty="0" smtClean="0">
                          <a:solidFill>
                            <a:schemeClr val="tx1"/>
                          </a:solidFill>
                          <a:latin typeface="游ゴシック" panose="020B0400000000000000" pitchFamily="50" charset="-128"/>
                          <a:ea typeface="游ゴシック" panose="020B0400000000000000" pitchFamily="50" charset="-128"/>
                        </a:rPr>
                        <a:t> </a:t>
                      </a:r>
                      <a:r>
                        <a:rPr kumimoji="1" lang="ja-JP" altLang="en-US" sz="1100" b="0" spc="-50" baseline="0" dirty="0" smtClean="0">
                          <a:solidFill>
                            <a:schemeClr val="tx1"/>
                          </a:solidFill>
                          <a:latin typeface="游ゴシック" panose="020B0400000000000000" pitchFamily="50" charset="-128"/>
                          <a:ea typeface="游ゴシック" panose="020B0400000000000000" pitchFamily="50" charset="-128"/>
                        </a:rPr>
                        <a:t>豊かな食生活を実現する食の安全・安心の確保</a:t>
                      </a:r>
                      <a:endParaRPr kumimoji="1" lang="en-US" altLang="ja-JP" sz="1100" b="0" spc="-50" baseline="0" dirty="0" smtClean="0">
                        <a:solidFill>
                          <a:schemeClr val="tx1"/>
                        </a:solidFill>
                        <a:latin typeface="游ゴシック" panose="020B0400000000000000" pitchFamily="50" charset="-128"/>
                        <a:ea typeface="游ゴシック" panose="020B0400000000000000" pitchFamily="50" charset="-128"/>
                      </a:endParaRPr>
                    </a:p>
                    <a:p>
                      <a:pPr>
                        <a:lnSpc>
                          <a:spcPts val="1400"/>
                        </a:lnSpc>
                      </a:pPr>
                      <a:r>
                        <a:rPr kumimoji="1" lang="ja-JP" altLang="en-US" sz="1100" b="0" spc="0" baseline="0" dirty="0" smtClean="0">
                          <a:solidFill>
                            <a:schemeClr val="tx1"/>
                          </a:solidFill>
                          <a:latin typeface="游ゴシック" panose="020B0400000000000000" pitchFamily="50" charset="-128"/>
                          <a:ea typeface="+mn-ea"/>
                        </a:rPr>
                        <a:t>■</a:t>
                      </a:r>
                      <a:r>
                        <a:rPr kumimoji="1" lang="en-US" altLang="ja-JP" sz="1100" b="0" spc="0" baseline="0" dirty="0" smtClean="0">
                          <a:solidFill>
                            <a:schemeClr val="tx1"/>
                          </a:solidFill>
                          <a:latin typeface="游ゴシック" panose="020B0400000000000000" pitchFamily="50" charset="-128"/>
                          <a:ea typeface="游ゴシック" panose="020B0400000000000000" pitchFamily="50" charset="-128"/>
                        </a:rPr>
                        <a:t> </a:t>
                      </a:r>
                      <a:r>
                        <a:rPr kumimoji="1" lang="ja-JP" altLang="en-US" sz="1100" b="0" spc="-100" baseline="0" dirty="0" smtClean="0">
                          <a:solidFill>
                            <a:schemeClr val="tx1"/>
                          </a:solidFill>
                          <a:latin typeface="游ゴシック" panose="020B0400000000000000" pitchFamily="50" charset="-128"/>
                          <a:ea typeface="游ゴシック" panose="020B0400000000000000" pitchFamily="50" charset="-128"/>
                        </a:rPr>
                        <a:t>人々が互いに尊重しあう社会づくり</a:t>
                      </a:r>
                      <a:endParaRPr kumimoji="1" lang="ja-JP" altLang="en-US" sz="1100" b="0" spc="-100" baseline="0" dirty="0">
                        <a:solidFill>
                          <a:schemeClr val="tx1"/>
                        </a:solidFill>
                        <a:latin typeface="游ゴシック" panose="020B0400000000000000" pitchFamily="50" charset="-128"/>
                        <a:ea typeface="游ゴシック" panose="020B0400000000000000" pitchFamily="50" charset="-128"/>
                      </a:endParaRPr>
                    </a:p>
                  </a:txBody>
                  <a:tcPr marL="36000" marR="36000" marT="36000" marB="0" anchor="ct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FFE389"/>
                    </a:solidFill>
                  </a:tcPr>
                </a:tc>
                <a:extLst>
                  <a:ext uri="{0D108BD9-81ED-4DB2-BD59-A6C34878D82A}">
                    <a16:rowId xmlns:a16="http://schemas.microsoft.com/office/drawing/2014/main" val="10004"/>
                  </a:ext>
                </a:extLst>
              </a:tr>
              <a:tr h="597909">
                <a:tc>
                  <a:txBody>
                    <a:bodyPr/>
                    <a:lstStyle/>
                    <a:p>
                      <a:pPr marL="180000" indent="-457200">
                        <a:lnSpc>
                          <a:spcPts val="1400"/>
                        </a:lnSpc>
                      </a:pPr>
                      <a:r>
                        <a:rPr kumimoji="1" lang="ja-JP" altLang="en-US" sz="1100" b="0" dirty="0" smtClean="0">
                          <a:solidFill>
                            <a:schemeClr val="tx1"/>
                          </a:solidFill>
                          <a:latin typeface="游ゴシック" panose="020B0400000000000000" pitchFamily="50" charset="-128"/>
                          <a:ea typeface="+mn-ea"/>
                        </a:rPr>
                        <a:t>■</a:t>
                      </a:r>
                      <a:r>
                        <a:rPr kumimoji="1" lang="en-US" altLang="ja-JP" sz="1100" b="0" spc="-50" baseline="0" dirty="0" smtClean="0">
                          <a:solidFill>
                            <a:schemeClr val="tx1"/>
                          </a:solidFill>
                          <a:latin typeface="游ゴシック" panose="020B0400000000000000" pitchFamily="50" charset="-128"/>
                          <a:ea typeface="游ゴシック" panose="020B0400000000000000" pitchFamily="50" charset="-128"/>
                        </a:rPr>
                        <a:t> </a:t>
                      </a:r>
                      <a:r>
                        <a:rPr kumimoji="1" lang="ja-JP" altLang="en-US" sz="1100" b="0" spc="-50" baseline="0" dirty="0" smtClean="0">
                          <a:solidFill>
                            <a:schemeClr val="tx1"/>
                          </a:solidFill>
                          <a:latin typeface="游ゴシック" panose="020B0400000000000000" pitchFamily="50" charset="-128"/>
                          <a:ea typeface="游ゴシック" panose="020B0400000000000000" pitchFamily="50" charset="-128"/>
                        </a:rPr>
                        <a:t>防災体制の整備や防災教育による地域防災力の向上</a:t>
                      </a:r>
                      <a:endParaRPr kumimoji="1" lang="en-US" altLang="ja-JP" sz="1100" b="0" spc="-50" baseline="0" dirty="0" smtClean="0">
                        <a:solidFill>
                          <a:schemeClr val="tx1"/>
                        </a:solidFill>
                        <a:latin typeface="游ゴシック" panose="020B0400000000000000" pitchFamily="50" charset="-128"/>
                        <a:ea typeface="游ゴシック" panose="020B0400000000000000" pitchFamily="50" charset="-128"/>
                      </a:endParaRPr>
                    </a:p>
                    <a:p>
                      <a:pPr marL="180000" indent="-457200">
                        <a:lnSpc>
                          <a:spcPts val="1400"/>
                        </a:lnSpc>
                      </a:pPr>
                      <a:r>
                        <a:rPr kumimoji="1" lang="ja-JP" altLang="en-US" sz="1100" b="0" dirty="0" smtClean="0">
                          <a:solidFill>
                            <a:schemeClr val="tx1"/>
                          </a:solidFill>
                          <a:latin typeface="游ゴシック" panose="020B0400000000000000" pitchFamily="50" charset="-128"/>
                          <a:ea typeface="+mn-ea"/>
                        </a:rPr>
                        <a:t>■</a:t>
                      </a:r>
                      <a:r>
                        <a:rPr kumimoji="1" lang="en-US" altLang="ja-JP" sz="1100" b="0" spc="-50" baseline="0" dirty="0" smtClean="0">
                          <a:solidFill>
                            <a:schemeClr val="tx1"/>
                          </a:solidFill>
                          <a:latin typeface="游ゴシック" panose="020B0400000000000000" pitchFamily="50" charset="-128"/>
                          <a:ea typeface="游ゴシック" panose="020B0400000000000000" pitchFamily="50" charset="-128"/>
                        </a:rPr>
                        <a:t> </a:t>
                      </a:r>
                      <a:r>
                        <a:rPr kumimoji="1" lang="ja-JP" altLang="en-US" sz="1100" b="0" spc="-50" baseline="0" dirty="0" smtClean="0">
                          <a:solidFill>
                            <a:schemeClr val="tx1"/>
                          </a:solidFill>
                          <a:latin typeface="游ゴシック" panose="020B0400000000000000" pitchFamily="50" charset="-128"/>
                          <a:ea typeface="游ゴシック" panose="020B0400000000000000" pitchFamily="50" charset="-128"/>
                        </a:rPr>
                        <a:t>災害に強い地域づくりの推進</a:t>
                      </a:r>
                      <a:endParaRPr kumimoji="1" lang="en-US" altLang="ja-JP" sz="1100" b="0" spc="-50" baseline="0" dirty="0" smtClean="0">
                        <a:solidFill>
                          <a:schemeClr val="tx1"/>
                        </a:solidFill>
                        <a:latin typeface="游ゴシック" panose="020B0400000000000000" pitchFamily="50" charset="-128"/>
                        <a:ea typeface="游ゴシック" panose="020B0400000000000000" pitchFamily="50" charset="-128"/>
                      </a:endParaRPr>
                    </a:p>
                  </a:txBody>
                  <a:tcPr marL="36000" marR="36000" marT="36000" marB="0" anchor="ct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FCF2CC"/>
                    </a:solidFill>
                  </a:tcPr>
                </a:tc>
                <a:extLst>
                  <a:ext uri="{0D108BD9-81ED-4DB2-BD59-A6C34878D82A}">
                    <a16:rowId xmlns:a16="http://schemas.microsoft.com/office/drawing/2014/main" val="10005"/>
                  </a:ext>
                </a:extLst>
              </a:tr>
              <a:tr h="942698">
                <a:tc>
                  <a:txBody>
                    <a:bodyPr/>
                    <a:lstStyle/>
                    <a:p>
                      <a:pPr marL="180000" indent="-457200">
                        <a:lnSpc>
                          <a:spcPts val="1400"/>
                        </a:lnSpc>
                      </a:pPr>
                      <a:r>
                        <a:rPr kumimoji="1" lang="ja-JP" altLang="en-US" sz="1100" b="0" dirty="0" smtClean="0">
                          <a:solidFill>
                            <a:schemeClr val="tx1"/>
                          </a:solidFill>
                          <a:latin typeface="游ゴシック" panose="020B0400000000000000" pitchFamily="50" charset="-128"/>
                          <a:ea typeface="+mn-ea"/>
                        </a:rPr>
                        <a:t>■</a:t>
                      </a:r>
                      <a:r>
                        <a:rPr kumimoji="1" lang="en-US" altLang="ja-JP" sz="1100" b="0" spc="0" baseline="0" dirty="0" smtClean="0">
                          <a:solidFill>
                            <a:schemeClr val="tx1"/>
                          </a:solidFill>
                          <a:latin typeface="游ゴシック" panose="020B0400000000000000" pitchFamily="50" charset="-128"/>
                          <a:ea typeface="游ゴシック" panose="020B0400000000000000" pitchFamily="50" charset="-128"/>
                        </a:rPr>
                        <a:t> </a:t>
                      </a:r>
                      <a:r>
                        <a:rPr kumimoji="1" lang="ja-JP" altLang="en-US" sz="1100" b="0" spc="0" baseline="0" dirty="0" smtClean="0">
                          <a:solidFill>
                            <a:schemeClr val="tx1"/>
                          </a:solidFill>
                          <a:latin typeface="游ゴシック" panose="020B0400000000000000" pitchFamily="50" charset="-128"/>
                          <a:ea typeface="游ゴシック" panose="020B0400000000000000" pitchFamily="50" charset="-128"/>
                        </a:rPr>
                        <a:t>大規模自然災害に対する北海道自らの脆弱性の克服</a:t>
                      </a:r>
                      <a:endParaRPr kumimoji="1" lang="en-US" altLang="ja-JP" sz="1100" b="0" spc="0" baseline="0" dirty="0" smtClean="0">
                        <a:solidFill>
                          <a:schemeClr val="tx1"/>
                        </a:solidFill>
                        <a:latin typeface="游ゴシック" panose="020B0400000000000000" pitchFamily="50" charset="-128"/>
                        <a:ea typeface="游ゴシック" panose="020B0400000000000000" pitchFamily="50" charset="-128"/>
                      </a:endParaRPr>
                    </a:p>
                    <a:p>
                      <a:pPr marL="180000" indent="-457200">
                        <a:lnSpc>
                          <a:spcPts val="1400"/>
                        </a:lnSpc>
                      </a:pPr>
                      <a:r>
                        <a:rPr kumimoji="1" lang="ja-JP" altLang="en-US" sz="1100" b="0" dirty="0" smtClean="0">
                          <a:solidFill>
                            <a:schemeClr val="tx1"/>
                          </a:solidFill>
                          <a:latin typeface="游ゴシック" panose="020B0400000000000000" pitchFamily="50" charset="-128"/>
                          <a:ea typeface="+mn-ea"/>
                        </a:rPr>
                        <a:t>■</a:t>
                      </a:r>
                      <a:r>
                        <a:rPr kumimoji="1" lang="en-US" altLang="ja-JP" sz="1100" b="0" spc="0" baseline="0" dirty="0" smtClean="0">
                          <a:solidFill>
                            <a:schemeClr val="tx1"/>
                          </a:solidFill>
                          <a:latin typeface="游ゴシック" panose="020B0400000000000000" pitchFamily="50" charset="-128"/>
                          <a:ea typeface="游ゴシック" panose="020B0400000000000000" pitchFamily="50" charset="-128"/>
                        </a:rPr>
                        <a:t> </a:t>
                      </a:r>
                      <a:r>
                        <a:rPr kumimoji="1" lang="ja-JP" altLang="en-US" sz="1100" b="0" spc="40" baseline="0" dirty="0" smtClean="0">
                          <a:solidFill>
                            <a:schemeClr val="tx1"/>
                          </a:solidFill>
                          <a:latin typeface="游ゴシック" panose="020B0400000000000000" pitchFamily="50" charset="-128"/>
                          <a:ea typeface="游ゴシック" panose="020B0400000000000000" pitchFamily="50" charset="-128"/>
                        </a:rPr>
                        <a:t>被災リスクの最小化に向けたバックアップ機能</a:t>
                      </a:r>
                      <a:r>
                        <a:rPr kumimoji="1" lang="ja-JP" altLang="en-US" sz="1100" b="0" spc="0" baseline="0" dirty="0" smtClean="0">
                          <a:solidFill>
                            <a:schemeClr val="tx1"/>
                          </a:solidFill>
                          <a:latin typeface="游ゴシック" panose="020B0400000000000000" pitchFamily="50" charset="-128"/>
                          <a:ea typeface="游ゴシック" panose="020B0400000000000000" pitchFamily="50" charset="-128"/>
                        </a:rPr>
                        <a:t>の発揮</a:t>
                      </a:r>
                      <a:endParaRPr kumimoji="1" lang="en-US" altLang="ja-JP" sz="1100" b="0" spc="0" baseline="0" dirty="0" smtClean="0">
                        <a:solidFill>
                          <a:schemeClr val="tx1"/>
                        </a:solidFill>
                        <a:latin typeface="游ゴシック" panose="020B0400000000000000" pitchFamily="50" charset="-128"/>
                        <a:ea typeface="游ゴシック" panose="020B0400000000000000" pitchFamily="50" charset="-128"/>
                      </a:endParaRPr>
                    </a:p>
                    <a:p>
                      <a:pPr marL="180000" indent="-457200">
                        <a:lnSpc>
                          <a:spcPts val="1400"/>
                        </a:lnSpc>
                      </a:pPr>
                      <a:r>
                        <a:rPr kumimoji="1" lang="ja-JP" altLang="en-US" sz="1100" b="0" dirty="0" smtClean="0">
                          <a:solidFill>
                            <a:schemeClr val="tx1"/>
                          </a:solidFill>
                          <a:latin typeface="游ゴシック" panose="020B0400000000000000" pitchFamily="50" charset="-128"/>
                          <a:ea typeface="+mn-ea"/>
                        </a:rPr>
                        <a:t>■ </a:t>
                      </a:r>
                      <a:r>
                        <a:rPr kumimoji="1" lang="ja-JP" altLang="en-US" sz="1100" b="0" spc="0" baseline="0" dirty="0" smtClean="0">
                          <a:solidFill>
                            <a:schemeClr val="tx1"/>
                          </a:solidFill>
                          <a:latin typeface="游ゴシック" panose="020B0400000000000000" pitchFamily="50" charset="-128"/>
                          <a:ea typeface="游ゴシック" panose="020B0400000000000000" pitchFamily="50" charset="-128"/>
                        </a:rPr>
                        <a:t>感染症に強い強靱な社会の構築</a:t>
                      </a:r>
                      <a:endParaRPr kumimoji="1" lang="en-US" altLang="ja-JP" sz="1100" b="0" spc="0" baseline="0" dirty="0" smtClean="0">
                        <a:solidFill>
                          <a:schemeClr val="tx1"/>
                        </a:solidFill>
                        <a:latin typeface="游ゴシック" panose="020B0400000000000000" pitchFamily="50" charset="-128"/>
                        <a:ea typeface="游ゴシック" panose="020B0400000000000000" pitchFamily="50" charset="-128"/>
                      </a:endParaRPr>
                    </a:p>
                  </a:txBody>
                  <a:tcPr marL="36000" marR="36000" marT="36000" marB="0" anchor="ct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FFE389"/>
                    </a:solidFill>
                  </a:tcPr>
                </a:tc>
                <a:extLst>
                  <a:ext uri="{0D108BD9-81ED-4DB2-BD59-A6C34878D82A}">
                    <a16:rowId xmlns:a16="http://schemas.microsoft.com/office/drawing/2014/main" val="10006"/>
                  </a:ext>
                </a:extLst>
              </a:tr>
            </a:tbl>
          </a:graphicData>
        </a:graphic>
      </p:graphicFrame>
      <p:sp>
        <p:nvSpPr>
          <p:cNvPr id="11" name="正方形/長方形 10"/>
          <p:cNvSpPr/>
          <p:nvPr/>
        </p:nvSpPr>
        <p:spPr>
          <a:xfrm>
            <a:off x="243336" y="252000"/>
            <a:ext cx="1152290" cy="216000"/>
          </a:xfrm>
          <a:prstGeom prst="rect">
            <a:avLst/>
          </a:prstGeom>
          <a:noFill/>
          <a:ln>
            <a:solidFill>
              <a:srgbClr val="00A945"/>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0" bIns="36000" rtlCol="0" anchor="ctr"/>
          <a:lstStyle/>
          <a:p>
            <a:pPr algn="ctr"/>
            <a:r>
              <a:rPr kumimoji="1" lang="ja-JP" altLang="en-US" sz="1200" b="1" dirty="0" smtClean="0">
                <a:solidFill>
                  <a:srgbClr val="00A945"/>
                </a:solidFill>
                <a:latin typeface="游ゴシック" panose="020B0400000000000000" pitchFamily="50" charset="-128"/>
                <a:ea typeface="游ゴシック" panose="020B0400000000000000" pitchFamily="50" charset="-128"/>
              </a:rPr>
              <a:t>大項目（分野</a:t>
            </a:r>
            <a:r>
              <a:rPr kumimoji="1" lang="ja-JP" altLang="en-US" sz="1200" dirty="0" smtClean="0">
                <a:solidFill>
                  <a:srgbClr val="00A945"/>
                </a:solidFill>
                <a:latin typeface="游ゴシック" panose="020B0400000000000000" pitchFamily="50" charset="-128"/>
                <a:ea typeface="游ゴシック" panose="020B0400000000000000" pitchFamily="50" charset="-128"/>
              </a:rPr>
              <a:t>）</a:t>
            </a:r>
            <a:endParaRPr kumimoji="1" lang="ja-JP" altLang="en-US" dirty="0">
              <a:solidFill>
                <a:srgbClr val="00A945"/>
              </a:solidFill>
              <a:latin typeface="游ゴシック" panose="020B0400000000000000" pitchFamily="50" charset="-128"/>
              <a:ea typeface="游ゴシック" panose="020B0400000000000000" pitchFamily="50" charset="-128"/>
            </a:endParaRPr>
          </a:p>
        </p:txBody>
      </p:sp>
      <p:sp>
        <p:nvSpPr>
          <p:cNvPr id="20" name="正方形/長方形 19"/>
          <p:cNvSpPr/>
          <p:nvPr/>
        </p:nvSpPr>
        <p:spPr>
          <a:xfrm>
            <a:off x="243969" y="900000"/>
            <a:ext cx="1809081" cy="216000"/>
          </a:xfrm>
          <a:prstGeom prst="rect">
            <a:avLst/>
          </a:prstGeom>
          <a:noFill/>
          <a:ln>
            <a:solidFill>
              <a:srgbClr val="00A945"/>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36000" bIns="36000" rtlCol="0" anchor="ctr"/>
          <a:lstStyle/>
          <a:p>
            <a:pPr algn="ctr"/>
            <a:r>
              <a:rPr kumimoji="1" lang="ja-JP" altLang="en-US" sz="1200" b="1" dirty="0" smtClean="0">
                <a:solidFill>
                  <a:srgbClr val="00A945"/>
                </a:solidFill>
                <a:latin typeface="游ゴシック" panose="020B0400000000000000" pitchFamily="50" charset="-128"/>
                <a:ea typeface="游ゴシック" panose="020B0400000000000000" pitchFamily="50" charset="-128"/>
              </a:rPr>
              <a:t>中項目（政策の柱</a:t>
            </a:r>
            <a:r>
              <a:rPr kumimoji="1" lang="ja-JP" altLang="en-US" sz="1200" dirty="0" smtClean="0">
                <a:solidFill>
                  <a:srgbClr val="00A945"/>
                </a:solidFill>
                <a:latin typeface="游ゴシック" panose="020B0400000000000000" pitchFamily="50" charset="-128"/>
                <a:ea typeface="游ゴシック" panose="020B0400000000000000" pitchFamily="50" charset="-128"/>
              </a:rPr>
              <a:t>）</a:t>
            </a:r>
            <a:endParaRPr kumimoji="1" lang="ja-JP" altLang="en-US" dirty="0">
              <a:solidFill>
                <a:srgbClr val="00A945"/>
              </a:solidFill>
              <a:latin typeface="游ゴシック" panose="020B0400000000000000" pitchFamily="50" charset="-128"/>
              <a:ea typeface="游ゴシック" panose="020B0400000000000000" pitchFamily="50" charset="-128"/>
            </a:endParaRPr>
          </a:p>
        </p:txBody>
      </p:sp>
      <p:sp>
        <p:nvSpPr>
          <p:cNvPr id="23" name="正方形/長方形 22"/>
          <p:cNvSpPr/>
          <p:nvPr/>
        </p:nvSpPr>
        <p:spPr>
          <a:xfrm>
            <a:off x="2082776" y="900000"/>
            <a:ext cx="3122196" cy="216000"/>
          </a:xfrm>
          <a:prstGeom prst="rect">
            <a:avLst/>
          </a:prstGeom>
          <a:noFill/>
          <a:ln>
            <a:solidFill>
              <a:srgbClr val="00A945"/>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36000" bIns="36000" rtlCol="0" anchor="ctr"/>
          <a:lstStyle/>
          <a:p>
            <a:pPr algn="ctr"/>
            <a:r>
              <a:rPr kumimoji="1" lang="ja-JP" altLang="en-US" sz="1200" b="1" dirty="0" smtClean="0">
                <a:solidFill>
                  <a:srgbClr val="00A945"/>
                </a:solidFill>
                <a:latin typeface="游ゴシック" panose="020B0400000000000000" pitchFamily="50" charset="-128"/>
                <a:ea typeface="游ゴシック" panose="020B0400000000000000" pitchFamily="50" charset="-128"/>
              </a:rPr>
              <a:t>小項目（政策の方向性</a:t>
            </a:r>
            <a:r>
              <a:rPr kumimoji="1" lang="ja-JP" altLang="en-US" sz="1200" dirty="0" smtClean="0">
                <a:solidFill>
                  <a:srgbClr val="00A945"/>
                </a:solidFill>
                <a:latin typeface="游ゴシック" panose="020B0400000000000000" pitchFamily="50" charset="-128"/>
                <a:ea typeface="游ゴシック" panose="020B0400000000000000" pitchFamily="50" charset="-128"/>
              </a:rPr>
              <a:t>）</a:t>
            </a:r>
            <a:endParaRPr kumimoji="1" lang="ja-JP" altLang="en-US" dirty="0">
              <a:solidFill>
                <a:srgbClr val="00A945"/>
              </a:solidFill>
              <a:latin typeface="游ゴシック" panose="020B0400000000000000" pitchFamily="50" charset="-128"/>
              <a:ea typeface="游ゴシック" panose="020B0400000000000000" pitchFamily="50" charset="-128"/>
            </a:endParaRPr>
          </a:p>
        </p:txBody>
      </p:sp>
      <p:sp>
        <p:nvSpPr>
          <p:cNvPr id="25" name="正方形/長方形 24"/>
          <p:cNvSpPr/>
          <p:nvPr/>
        </p:nvSpPr>
        <p:spPr>
          <a:xfrm>
            <a:off x="243970" y="518400"/>
            <a:ext cx="1146820" cy="244529"/>
          </a:xfrm>
          <a:prstGeom prst="rect">
            <a:avLst/>
          </a:prstGeom>
          <a:solidFill>
            <a:srgbClr val="EF790F"/>
          </a:solidFill>
          <a:ln w="12700">
            <a:solidFill>
              <a:srgbClr val="EF790F"/>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0" bIns="36000" rtlCol="0" anchor="ctr"/>
          <a:lstStyle/>
          <a:p>
            <a:pPr algn="ctr"/>
            <a:r>
              <a:rPr kumimoji="1" lang="ja-JP" altLang="en-US" sz="1400" b="1" spc="-150" dirty="0" smtClean="0">
                <a:solidFill>
                  <a:schemeClr val="bg1"/>
                </a:solidFill>
                <a:latin typeface="游ゴシック" panose="020B0400000000000000" pitchFamily="50" charset="-128"/>
                <a:ea typeface="游ゴシック" panose="020B0400000000000000" pitchFamily="50" charset="-128"/>
              </a:rPr>
              <a:t>生活・安心</a:t>
            </a:r>
            <a:endParaRPr kumimoji="1" lang="ja-JP" altLang="en-US" b="1" spc="-150" dirty="0">
              <a:solidFill>
                <a:schemeClr val="bg1"/>
              </a:solidFill>
              <a:latin typeface="游ゴシック" panose="020B0400000000000000" pitchFamily="50" charset="-128"/>
              <a:ea typeface="游ゴシック" panose="020B0400000000000000" pitchFamily="50" charset="-128"/>
            </a:endParaRPr>
          </a:p>
        </p:txBody>
      </p:sp>
      <p:sp>
        <p:nvSpPr>
          <p:cNvPr id="26" name="正方形/長方形 25"/>
          <p:cNvSpPr/>
          <p:nvPr/>
        </p:nvSpPr>
        <p:spPr>
          <a:xfrm>
            <a:off x="9344921" y="900000"/>
            <a:ext cx="468000" cy="216000"/>
          </a:xfrm>
          <a:prstGeom prst="rect">
            <a:avLst/>
          </a:prstGeom>
          <a:noFill/>
          <a:ln>
            <a:solidFill>
              <a:srgbClr val="00A945"/>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36000" bIns="36000" rtlCol="0" anchor="ctr"/>
          <a:lstStyle/>
          <a:p>
            <a:pPr algn="ctr"/>
            <a:r>
              <a:rPr kumimoji="1" lang="ja-JP" altLang="en-US" sz="1200" b="1" dirty="0" smtClean="0">
                <a:solidFill>
                  <a:srgbClr val="00A945"/>
                </a:solidFill>
                <a:latin typeface="游ゴシック" panose="020B0400000000000000" pitchFamily="50" charset="-128"/>
                <a:ea typeface="游ゴシック" panose="020B0400000000000000" pitchFamily="50" charset="-128"/>
              </a:rPr>
              <a:t>本文</a:t>
            </a:r>
            <a:endParaRPr kumimoji="1" lang="ja-JP" altLang="en-US" sz="1200" b="1" dirty="0">
              <a:solidFill>
                <a:srgbClr val="00A945"/>
              </a:solidFill>
              <a:latin typeface="游ゴシック" panose="020B0400000000000000" pitchFamily="50" charset="-128"/>
              <a:ea typeface="游ゴシック" panose="020B0400000000000000" pitchFamily="50" charset="-128"/>
            </a:endParaRPr>
          </a:p>
        </p:txBody>
      </p:sp>
      <p:graphicFrame>
        <p:nvGraphicFramePr>
          <p:cNvPr id="27" name="表 26"/>
          <p:cNvGraphicFramePr>
            <a:graphicFrameLocks noGrp="1"/>
          </p:cNvGraphicFramePr>
          <p:nvPr>
            <p:extLst>
              <p:ext uri="{D42A27DB-BD31-4B8C-83A1-F6EECF244321}">
                <p14:modId xmlns:p14="http://schemas.microsoft.com/office/powerpoint/2010/main" val="1831845863"/>
              </p:ext>
            </p:extLst>
          </p:nvPr>
        </p:nvGraphicFramePr>
        <p:xfrm>
          <a:off x="9329951" y="1116000"/>
          <a:ext cx="482970" cy="5671336"/>
        </p:xfrm>
        <a:graphic>
          <a:graphicData uri="http://schemas.openxmlformats.org/drawingml/2006/table">
            <a:tbl>
              <a:tblPr firstRow="1" bandRow="1">
                <a:tableStyleId>{C4B1156A-380E-4F78-BDF5-A606A8083BF9}</a:tableStyleId>
              </a:tblPr>
              <a:tblGrid>
                <a:gridCol w="482970">
                  <a:extLst>
                    <a:ext uri="{9D8B030D-6E8A-4147-A177-3AD203B41FA5}">
                      <a16:colId xmlns:a16="http://schemas.microsoft.com/office/drawing/2014/main" val="20001"/>
                    </a:ext>
                  </a:extLst>
                </a:gridCol>
              </a:tblGrid>
              <a:tr h="699159">
                <a:tc>
                  <a:txBody>
                    <a:bodyPr/>
                    <a:lstStyle/>
                    <a:p>
                      <a:endParaRPr kumimoji="1" lang="ja-JP" altLang="en-US" sz="1200" b="0" i="0" spc="-130" baseline="0" dirty="0">
                        <a:latin typeface="游ゴシック" panose="020B0400000000000000" pitchFamily="50" charset="-128"/>
                        <a:ea typeface="游ゴシック" panose="020B0400000000000000" pitchFamily="50" charset="-128"/>
                      </a:endParaRPr>
                    </a:p>
                  </a:txBody>
                  <a:tcPr marL="36000" marR="36000" marT="72000" marB="3600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E389"/>
                    </a:solidFill>
                  </a:tcPr>
                </a:tc>
                <a:extLst>
                  <a:ext uri="{0D108BD9-81ED-4DB2-BD59-A6C34878D82A}">
                    <a16:rowId xmlns:a16="http://schemas.microsoft.com/office/drawing/2014/main" val="10000"/>
                  </a:ext>
                </a:extLst>
              </a:tr>
              <a:tr h="914843">
                <a:tc>
                  <a:txBody>
                    <a:bodyPr/>
                    <a:lstStyle/>
                    <a:p>
                      <a:endParaRPr kumimoji="1" lang="en-US" altLang="ja-JP" sz="1100" b="0" i="0" dirty="0" smtClean="0">
                        <a:latin typeface="游ゴシック" panose="020B0400000000000000" pitchFamily="50" charset="-128"/>
                        <a:ea typeface="游ゴシック" panose="020B0400000000000000" pitchFamily="50" charset="-128"/>
                      </a:endParaRPr>
                    </a:p>
                    <a:p>
                      <a:pPr algn="ctr"/>
                      <a:r>
                        <a:rPr kumimoji="1" lang="en-US" altLang="ja-JP" sz="1100" b="0" i="0" dirty="0" smtClean="0">
                          <a:latin typeface="游ゴシック" panose="020B0400000000000000" pitchFamily="50" charset="-128"/>
                          <a:ea typeface="游ゴシック" panose="020B0400000000000000" pitchFamily="50" charset="-128"/>
                        </a:rPr>
                        <a:t>p42</a:t>
                      </a:r>
                    </a:p>
                    <a:p>
                      <a:endParaRPr kumimoji="1" lang="en-US" altLang="ja-JP" sz="1100" b="0" i="0" dirty="0" smtClean="0">
                        <a:latin typeface="游ゴシック" panose="020B0400000000000000" pitchFamily="50" charset="-128"/>
                        <a:ea typeface="游ゴシック" panose="020B0400000000000000" pitchFamily="50" charset="-128"/>
                      </a:endParaRPr>
                    </a:p>
                    <a:p>
                      <a:endParaRPr kumimoji="1" lang="ja-JP" altLang="en-US" sz="1100" b="0" i="0" dirty="0">
                        <a:latin typeface="游ゴシック" panose="020B0400000000000000" pitchFamily="50" charset="-128"/>
                        <a:ea typeface="游ゴシック" panose="020B0400000000000000" pitchFamily="50" charset="-128"/>
                      </a:endParaRPr>
                    </a:p>
                  </a:txBody>
                  <a:tcPr marL="36000" marR="36000" marT="72000" marB="3600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CF2CC"/>
                    </a:solidFill>
                  </a:tcPr>
                </a:tc>
                <a:extLst>
                  <a:ext uri="{0D108BD9-81ED-4DB2-BD59-A6C34878D82A}">
                    <a16:rowId xmlns:a16="http://schemas.microsoft.com/office/drawing/2014/main" val="10001"/>
                  </a:ext>
                </a:extLst>
              </a:tr>
              <a:tr h="471566">
                <a:tc>
                  <a:txBody>
                    <a:bodyPr/>
                    <a:lstStyle/>
                    <a:p>
                      <a:pPr algn="ctr"/>
                      <a:r>
                        <a:rPr kumimoji="1" lang="en-US" altLang="ja-JP" sz="1100" b="0" i="0" dirty="0" smtClean="0">
                          <a:latin typeface="游ゴシック" panose="020B0400000000000000" pitchFamily="50" charset="-128"/>
                          <a:ea typeface="游ゴシック" panose="020B0400000000000000" pitchFamily="50" charset="-128"/>
                        </a:rPr>
                        <a:t>p43</a:t>
                      </a:r>
                      <a:endParaRPr kumimoji="1" lang="ja-JP" altLang="en-US" sz="1100" b="0" i="0" dirty="0">
                        <a:latin typeface="游ゴシック" panose="020B0400000000000000" pitchFamily="50" charset="-128"/>
                        <a:ea typeface="游ゴシック" panose="020B0400000000000000" pitchFamily="50" charset="-128"/>
                      </a:endParaRPr>
                    </a:p>
                  </a:txBody>
                  <a:tcPr marL="36000" marR="36000" marT="72000" marB="3600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E389"/>
                    </a:solidFill>
                  </a:tcPr>
                </a:tc>
                <a:extLst>
                  <a:ext uri="{0D108BD9-81ED-4DB2-BD59-A6C34878D82A}">
                    <a16:rowId xmlns:a16="http://schemas.microsoft.com/office/drawing/2014/main" val="10002"/>
                  </a:ext>
                </a:extLst>
              </a:tr>
              <a:tr h="1108256">
                <a:tc>
                  <a:txBody>
                    <a:bodyPr/>
                    <a:lstStyle/>
                    <a:p>
                      <a:pPr algn="ctr"/>
                      <a:r>
                        <a:rPr kumimoji="1" lang="en-US" altLang="ja-JP" sz="1100" b="0" i="0" dirty="0" smtClean="0">
                          <a:latin typeface="游ゴシック" panose="020B0400000000000000" pitchFamily="50" charset="-128"/>
                          <a:ea typeface="游ゴシック" panose="020B0400000000000000" pitchFamily="50" charset="-128"/>
                        </a:rPr>
                        <a:t>p45</a:t>
                      </a:r>
                    </a:p>
                    <a:p>
                      <a:pPr algn="ctr"/>
                      <a:endParaRPr kumimoji="1" lang="en-US" altLang="ja-JP" sz="1100" b="0" i="0" dirty="0" smtClean="0">
                        <a:latin typeface="游ゴシック" panose="020B0400000000000000" pitchFamily="50" charset="-128"/>
                        <a:ea typeface="游ゴシック" panose="020B0400000000000000" pitchFamily="50" charset="-128"/>
                      </a:endParaRPr>
                    </a:p>
                    <a:p>
                      <a:pPr algn="ctr"/>
                      <a:r>
                        <a:rPr kumimoji="1" lang="en-US" altLang="ja-JP" sz="1100" b="0" i="0" dirty="0" smtClean="0">
                          <a:latin typeface="游ゴシック" panose="020B0400000000000000" pitchFamily="50" charset="-128"/>
                          <a:ea typeface="游ゴシック" panose="020B0400000000000000" pitchFamily="50" charset="-128"/>
                        </a:rPr>
                        <a:t>p45</a:t>
                      </a:r>
                    </a:p>
                    <a:p>
                      <a:pPr algn="ctr"/>
                      <a:r>
                        <a:rPr kumimoji="1" lang="en-US" altLang="ja-JP" sz="1100" b="0" i="0" dirty="0" smtClean="0">
                          <a:latin typeface="游ゴシック" panose="020B0400000000000000" pitchFamily="50" charset="-128"/>
                          <a:ea typeface="游ゴシック" panose="020B0400000000000000" pitchFamily="50" charset="-128"/>
                        </a:rPr>
                        <a:t>p45</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dirty="0" smtClean="0">
                          <a:latin typeface="游ゴシック" panose="020B0400000000000000" pitchFamily="50" charset="-128"/>
                          <a:ea typeface="游ゴシック" panose="020B0400000000000000" pitchFamily="50" charset="-128"/>
                        </a:rPr>
                        <a:t>p45</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dirty="0" smtClean="0">
                          <a:latin typeface="游ゴシック" panose="020B0400000000000000" pitchFamily="50" charset="-128"/>
                          <a:ea typeface="游ゴシック" panose="020B0400000000000000" pitchFamily="50" charset="-128"/>
                        </a:rPr>
                        <a:t>p46</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dirty="0" smtClean="0">
                          <a:latin typeface="游ゴシック" panose="020B0400000000000000" pitchFamily="50" charset="-128"/>
                          <a:ea typeface="游ゴシック" panose="020B0400000000000000" pitchFamily="50" charset="-128"/>
                        </a:rPr>
                        <a:t>p46</a:t>
                      </a:r>
                      <a:endParaRPr kumimoji="1" lang="ja-JP" altLang="en-US" sz="1100" b="0" i="0" dirty="0">
                        <a:latin typeface="游ゴシック" panose="020B0400000000000000" pitchFamily="50" charset="-128"/>
                        <a:ea typeface="游ゴシック" panose="020B0400000000000000" pitchFamily="50" charset="-128"/>
                      </a:endParaRPr>
                    </a:p>
                  </a:txBody>
                  <a:tcPr marL="36000" marR="36000" marT="72000" marB="3600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CF2CC"/>
                    </a:solidFill>
                  </a:tcPr>
                </a:tc>
                <a:extLst>
                  <a:ext uri="{0D108BD9-81ED-4DB2-BD59-A6C34878D82A}">
                    <a16:rowId xmlns:a16="http://schemas.microsoft.com/office/drawing/2014/main" val="10003"/>
                  </a:ext>
                </a:extLst>
              </a:tr>
              <a:tr h="773457">
                <a:tc>
                  <a:txBody>
                    <a:bodyPr/>
                    <a:lstStyle/>
                    <a:p>
                      <a:pPr algn="ctr"/>
                      <a:r>
                        <a:rPr kumimoji="1" lang="en-US" altLang="ja-JP" sz="1100" b="0" i="0" dirty="0" smtClean="0">
                          <a:latin typeface="游ゴシック" panose="020B0400000000000000" pitchFamily="50" charset="-128"/>
                          <a:ea typeface="游ゴシック" panose="020B0400000000000000" pitchFamily="50" charset="-128"/>
                        </a:rPr>
                        <a:t>p47</a:t>
                      </a:r>
                    </a:p>
                    <a:p>
                      <a:pPr algn="ctr"/>
                      <a:endParaRPr kumimoji="1" lang="en-US" altLang="ja-JP" sz="1100" b="0" i="0" dirty="0" smtClean="0">
                        <a:latin typeface="游ゴシック" panose="020B0400000000000000" pitchFamily="50" charset="-128"/>
                        <a:ea typeface="游ゴシック" panose="020B0400000000000000" pitchFamily="50" charset="-128"/>
                      </a:endParaRPr>
                    </a:p>
                    <a:p>
                      <a:pPr algn="ctr"/>
                      <a:r>
                        <a:rPr kumimoji="1" lang="en-US" altLang="ja-JP" sz="1100" b="0" i="0" dirty="0" smtClean="0">
                          <a:latin typeface="游ゴシック" panose="020B0400000000000000" pitchFamily="50" charset="-128"/>
                          <a:ea typeface="游ゴシック" panose="020B0400000000000000" pitchFamily="50" charset="-128"/>
                        </a:rPr>
                        <a:t>p48</a:t>
                      </a:r>
                    </a:p>
                    <a:p>
                      <a:pPr algn="ctr"/>
                      <a:r>
                        <a:rPr kumimoji="1" lang="en-US" altLang="ja-JP" sz="1100" b="0" i="0" dirty="0" smtClean="0">
                          <a:latin typeface="游ゴシック" panose="020B0400000000000000" pitchFamily="50" charset="-128"/>
                          <a:ea typeface="游ゴシック" panose="020B0400000000000000" pitchFamily="50" charset="-128"/>
                        </a:rPr>
                        <a:t>p48</a:t>
                      </a:r>
                      <a:endParaRPr kumimoji="1" lang="ja-JP" altLang="en-US" sz="1100" b="0" i="0" dirty="0">
                        <a:latin typeface="游ゴシック" panose="020B0400000000000000" pitchFamily="50" charset="-128"/>
                        <a:ea typeface="游ゴシック" panose="020B0400000000000000" pitchFamily="50" charset="-128"/>
                      </a:endParaRPr>
                    </a:p>
                  </a:txBody>
                  <a:tcPr marL="36000" marR="36000" marT="72000" marB="3600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E389"/>
                    </a:solidFill>
                  </a:tcPr>
                </a:tc>
                <a:extLst>
                  <a:ext uri="{0D108BD9-81ED-4DB2-BD59-A6C34878D82A}">
                    <a16:rowId xmlns:a16="http://schemas.microsoft.com/office/drawing/2014/main" val="10004"/>
                  </a:ext>
                </a:extLst>
              </a:tr>
              <a:tr h="579528">
                <a:tc>
                  <a:txBody>
                    <a:bodyPr/>
                    <a:lstStyle/>
                    <a:p>
                      <a:pPr algn="ctr"/>
                      <a:r>
                        <a:rPr kumimoji="1" lang="en-US" altLang="ja-JP" sz="1100" b="0" i="0" dirty="0" smtClean="0">
                          <a:latin typeface="游ゴシック" panose="020B0400000000000000" pitchFamily="50" charset="-128"/>
                          <a:ea typeface="游ゴシック" panose="020B0400000000000000" pitchFamily="50" charset="-128"/>
                        </a:rPr>
                        <a:t>p49</a:t>
                      </a:r>
                      <a:endParaRPr kumimoji="1" lang="ja-JP" altLang="en-US" sz="1100" b="0" i="0" dirty="0">
                        <a:latin typeface="游ゴシック" panose="020B0400000000000000" pitchFamily="50" charset="-128"/>
                        <a:ea typeface="游ゴシック" panose="020B0400000000000000" pitchFamily="50" charset="-128"/>
                      </a:endParaRPr>
                    </a:p>
                  </a:txBody>
                  <a:tcPr marL="36000" marR="36000" marT="72000" marB="3600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CF2CC"/>
                    </a:solidFill>
                  </a:tcPr>
                </a:tc>
                <a:extLst>
                  <a:ext uri="{0D108BD9-81ED-4DB2-BD59-A6C34878D82A}">
                    <a16:rowId xmlns:a16="http://schemas.microsoft.com/office/drawing/2014/main" val="10005"/>
                  </a:ext>
                </a:extLst>
              </a:tr>
              <a:tr h="939998">
                <a:tc>
                  <a:txBody>
                    <a:bodyPr/>
                    <a:lstStyle/>
                    <a:p>
                      <a:pPr algn="ctr"/>
                      <a:r>
                        <a:rPr kumimoji="1" lang="en-US" altLang="ja-JP" sz="1100" b="0" i="0" dirty="0" smtClean="0">
                          <a:latin typeface="游ゴシック" panose="020B0400000000000000" pitchFamily="50" charset="-128"/>
                          <a:ea typeface="游ゴシック" panose="020B0400000000000000" pitchFamily="50" charset="-128"/>
                        </a:rPr>
                        <a:t>p52</a:t>
                      </a:r>
                    </a:p>
                    <a:p>
                      <a:pPr algn="ctr"/>
                      <a:r>
                        <a:rPr kumimoji="1" lang="en-US" altLang="ja-JP" sz="1100" b="0" i="0" dirty="0" smtClean="0">
                          <a:latin typeface="游ゴシック" panose="020B0400000000000000" pitchFamily="50" charset="-128"/>
                          <a:ea typeface="游ゴシック" panose="020B0400000000000000" pitchFamily="50" charset="-128"/>
                        </a:rPr>
                        <a:t>p52</a:t>
                      </a:r>
                    </a:p>
                    <a:p>
                      <a:pPr algn="ctr"/>
                      <a:r>
                        <a:rPr kumimoji="1" lang="en-US" altLang="ja-JP" sz="1100" b="0" i="0" dirty="0" smtClean="0">
                          <a:latin typeface="游ゴシック" panose="020B0400000000000000" pitchFamily="50" charset="-128"/>
                          <a:ea typeface="游ゴシック" panose="020B0400000000000000" pitchFamily="50" charset="-128"/>
                        </a:rPr>
                        <a:t>p52</a:t>
                      </a:r>
                    </a:p>
                    <a:p>
                      <a:pPr algn="ctr"/>
                      <a:r>
                        <a:rPr kumimoji="1" lang="en-US" altLang="ja-JP" sz="1100" b="0" i="0" dirty="0" smtClean="0">
                          <a:latin typeface="游ゴシック" panose="020B0400000000000000" pitchFamily="50" charset="-128"/>
                          <a:ea typeface="游ゴシック" panose="020B0400000000000000" pitchFamily="50" charset="-128"/>
                        </a:rPr>
                        <a:t>p52</a:t>
                      </a:r>
                    </a:p>
                    <a:p>
                      <a:pPr algn="ctr"/>
                      <a:r>
                        <a:rPr kumimoji="1" lang="en-US" altLang="ja-JP" sz="1100" b="0" i="0" dirty="0" smtClean="0">
                          <a:latin typeface="游ゴシック" panose="020B0400000000000000" pitchFamily="50" charset="-128"/>
                          <a:ea typeface="游ゴシック" panose="020B0400000000000000" pitchFamily="50" charset="-128"/>
                        </a:rPr>
                        <a:t>p52</a:t>
                      </a:r>
                      <a:endParaRPr kumimoji="1" lang="ja-JP" altLang="en-US" sz="1100" b="0" i="0" dirty="0">
                        <a:latin typeface="游ゴシック" panose="020B0400000000000000" pitchFamily="50" charset="-128"/>
                        <a:ea typeface="游ゴシック" panose="020B0400000000000000" pitchFamily="50" charset="-128"/>
                      </a:endParaRPr>
                    </a:p>
                  </a:txBody>
                  <a:tcPr marL="36000" marR="36000" marT="72000" marB="3600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FFE389"/>
                    </a:solidFill>
                  </a:tcPr>
                </a:tc>
                <a:extLst>
                  <a:ext uri="{0D108BD9-81ED-4DB2-BD59-A6C34878D82A}">
                    <a16:rowId xmlns:a16="http://schemas.microsoft.com/office/drawing/2014/main" val="10006"/>
                  </a:ext>
                </a:extLst>
              </a:tr>
            </a:tbl>
          </a:graphicData>
        </a:graphic>
      </p:graphicFrame>
      <p:sp>
        <p:nvSpPr>
          <p:cNvPr id="12" name="正方形/長方形 11"/>
          <p:cNvSpPr/>
          <p:nvPr/>
        </p:nvSpPr>
        <p:spPr>
          <a:xfrm>
            <a:off x="7025926" y="-468841"/>
            <a:ext cx="998852" cy="287985"/>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72000" rIns="0" bIns="36000" rtlCol="0" anchor="ctr"/>
          <a:lstStyle/>
          <a:p>
            <a:pPr algn="ctr"/>
            <a:r>
              <a:rPr kumimoji="1" lang="ja-JP" altLang="en-US" sz="1600" b="1" spc="100" dirty="0" smtClean="0">
                <a:solidFill>
                  <a:schemeClr val="tx1"/>
                </a:solidFill>
                <a:latin typeface="游ゴシック" panose="020B0400000000000000" pitchFamily="50" charset="-128"/>
                <a:ea typeface="游ゴシック" panose="020B0400000000000000" pitchFamily="50" charset="-128"/>
              </a:rPr>
              <a:t>資料 </a:t>
            </a:r>
            <a:r>
              <a:rPr kumimoji="1" lang="en-US" altLang="ja-JP" sz="1600" b="1" spc="100" dirty="0" smtClean="0">
                <a:solidFill>
                  <a:schemeClr val="tx1"/>
                </a:solidFill>
                <a:latin typeface="游ゴシック" panose="020B0400000000000000" pitchFamily="50" charset="-128"/>
                <a:ea typeface="游ゴシック" panose="020B0400000000000000" pitchFamily="50" charset="-128"/>
              </a:rPr>
              <a:t>X</a:t>
            </a:r>
            <a:endParaRPr kumimoji="1" lang="ja-JP" altLang="en-US" sz="1600" b="1" spc="100" dirty="0">
              <a:solidFill>
                <a:schemeClr val="tx1"/>
              </a:solidFill>
              <a:latin typeface="游ゴシック" panose="020B0400000000000000" pitchFamily="50" charset="-128"/>
              <a:ea typeface="游ゴシック" panose="020B0400000000000000" pitchFamily="50" charset="-128"/>
            </a:endParaRPr>
          </a:p>
        </p:txBody>
      </p:sp>
      <p:graphicFrame>
        <p:nvGraphicFramePr>
          <p:cNvPr id="13" name="表 12"/>
          <p:cNvGraphicFramePr>
            <a:graphicFrameLocks noGrp="1"/>
          </p:cNvGraphicFramePr>
          <p:nvPr>
            <p:extLst>
              <p:ext uri="{D42A27DB-BD31-4B8C-83A1-F6EECF244321}">
                <p14:modId xmlns:p14="http://schemas.microsoft.com/office/powerpoint/2010/main" val="1512561425"/>
              </p:ext>
            </p:extLst>
          </p:nvPr>
        </p:nvGraphicFramePr>
        <p:xfrm>
          <a:off x="5309548" y="1116000"/>
          <a:ext cx="4008121" cy="5677431"/>
        </p:xfrm>
        <a:graphic>
          <a:graphicData uri="http://schemas.openxmlformats.org/drawingml/2006/table">
            <a:tbl>
              <a:tblPr firstRow="1" bandRow="1">
                <a:tableStyleId>{C4B1156A-380E-4F78-BDF5-A606A8083BF9}</a:tableStyleId>
              </a:tblPr>
              <a:tblGrid>
                <a:gridCol w="167447">
                  <a:extLst>
                    <a:ext uri="{9D8B030D-6E8A-4147-A177-3AD203B41FA5}">
                      <a16:colId xmlns:a16="http://schemas.microsoft.com/office/drawing/2014/main" val="20000"/>
                    </a:ext>
                  </a:extLst>
                </a:gridCol>
                <a:gridCol w="3840674">
                  <a:extLst>
                    <a:ext uri="{9D8B030D-6E8A-4147-A177-3AD203B41FA5}">
                      <a16:colId xmlns:a16="http://schemas.microsoft.com/office/drawing/2014/main" val="20001"/>
                    </a:ext>
                  </a:extLst>
                </a:gridCol>
              </a:tblGrid>
              <a:tr h="684194">
                <a:tc>
                  <a:txBody>
                    <a:bodyPr/>
                    <a:lstStyle/>
                    <a:p>
                      <a:pPr algn="ctr"/>
                      <a:endParaRPr kumimoji="1" lang="ja-JP" altLang="en-US" sz="1100" b="0" dirty="0">
                        <a:latin typeface="游ゴシック" panose="020B0400000000000000" pitchFamily="50" charset="-128"/>
                        <a:ea typeface="游ゴシック" panose="020B0400000000000000" pitchFamily="50" charset="-128"/>
                      </a:endParaRPr>
                    </a:p>
                  </a:txBody>
                  <a:tcPr marL="36000" marR="36000" marT="72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E389"/>
                    </a:solidFill>
                  </a:tcPr>
                </a:tc>
                <a:tc>
                  <a:txBody>
                    <a:bodyPr/>
                    <a:lstStyle/>
                    <a:p>
                      <a:endParaRPr kumimoji="1" lang="ja-JP" altLang="en-US" sz="1100" b="0" i="0" spc="0" baseline="0" dirty="0">
                        <a:latin typeface="游ゴシック" panose="020B0400000000000000" pitchFamily="50" charset="-128"/>
                        <a:ea typeface="游ゴシック" panose="020B0400000000000000" pitchFamily="50" charset="-128"/>
                      </a:endParaRPr>
                    </a:p>
                  </a:txBody>
                  <a:tcPr marL="36000" marR="36000" marT="72000" marB="3600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E389"/>
                    </a:solidFill>
                  </a:tcPr>
                </a:tc>
                <a:extLst>
                  <a:ext uri="{0D108BD9-81ED-4DB2-BD59-A6C34878D82A}">
                    <a16:rowId xmlns:a16="http://schemas.microsoft.com/office/drawing/2014/main" val="10000"/>
                  </a:ext>
                </a:extLst>
              </a:tr>
              <a:tr h="9296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游ゴシック" panose="020B0400000000000000" pitchFamily="50" charset="-128"/>
                          <a:ea typeface="游ゴシック" panose="020B0400000000000000" pitchFamily="50" charset="-128"/>
                        </a:rPr>
                        <a:t>◦</a:t>
                      </a:r>
                      <a:endParaRPr kumimoji="1" lang="en-US" altLang="ja-JP" sz="1100" dirty="0" smtClean="0">
                        <a:latin typeface="游ゴシック" panose="020B0400000000000000" pitchFamily="50" charset="-128"/>
                        <a:ea typeface="游ゴシック" panose="020B0400000000000000" pitchFamily="50" charset="-128"/>
                      </a:endParaRPr>
                    </a:p>
                    <a:p>
                      <a:pPr algn="ctr"/>
                      <a:endParaRPr kumimoji="1" lang="ja-JP" altLang="en-US" sz="1100" dirty="0">
                        <a:latin typeface="游ゴシック" panose="020B0400000000000000" pitchFamily="50" charset="-128"/>
                        <a:ea typeface="游ゴシック" panose="020B0400000000000000" pitchFamily="50" charset="-128"/>
                      </a:endParaRPr>
                    </a:p>
                  </a:txBody>
                  <a:tcPr marL="36000" marR="36000" marT="72000" marB="36000"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CF2CC"/>
                    </a:solidFill>
                  </a:tcPr>
                </a:tc>
                <a:tc>
                  <a:txBody>
                    <a:bodyPr/>
                    <a:lstStyle/>
                    <a:p>
                      <a:pPr algn="just"/>
                      <a:endParaRPr kumimoji="1" lang="en-US" altLang="ja-JP" sz="1100" b="0" i="0" spc="30" baseline="0" dirty="0" smtClean="0">
                        <a:latin typeface="游ゴシック" panose="020B0400000000000000" pitchFamily="50" charset="-128"/>
                        <a:ea typeface="游ゴシック" panose="020B0400000000000000" pitchFamily="50" charset="-128"/>
                      </a:endParaRPr>
                    </a:p>
                    <a:p>
                      <a:pPr algn="just"/>
                      <a:r>
                        <a:rPr kumimoji="1" lang="ja-JP" altLang="en-US" sz="1100" b="1" i="0" spc="30" baseline="0" dirty="0" smtClean="0">
                          <a:latin typeface="游ゴシック" panose="020B0400000000000000" pitchFamily="50" charset="-128"/>
                          <a:ea typeface="游ゴシック" panose="020B0400000000000000" pitchFamily="50" charset="-128"/>
                        </a:rPr>
                        <a:t>生活困窮者やひとり親世帯等を重層的に支えていく取組の推進</a:t>
                      </a:r>
                      <a:endParaRPr kumimoji="1" lang="en-US" altLang="ja-JP" sz="1100" b="1" i="0" spc="30" baseline="0" dirty="0" smtClean="0">
                        <a:latin typeface="游ゴシック" panose="020B0400000000000000" pitchFamily="50" charset="-128"/>
                        <a:ea typeface="游ゴシック" panose="020B0400000000000000" pitchFamily="50" charset="-128"/>
                      </a:endParaRPr>
                    </a:p>
                    <a:p>
                      <a:pPr algn="just"/>
                      <a:endParaRPr kumimoji="1" lang="ja-JP" altLang="en-US" sz="1100" b="0" i="0" spc="30" baseline="0" dirty="0">
                        <a:latin typeface="游ゴシック" panose="020B0400000000000000" pitchFamily="50" charset="-128"/>
                        <a:ea typeface="游ゴシック" panose="020B0400000000000000" pitchFamily="50" charset="-128"/>
                      </a:endParaRPr>
                    </a:p>
                  </a:txBody>
                  <a:tcPr marL="36000" marR="36000" marT="72000" marB="3600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CF2CC"/>
                    </a:solidFill>
                  </a:tcPr>
                </a:tc>
                <a:extLst>
                  <a:ext uri="{0D108BD9-81ED-4DB2-BD59-A6C34878D82A}">
                    <a16:rowId xmlns:a16="http://schemas.microsoft.com/office/drawing/2014/main" val="10001"/>
                  </a:ext>
                </a:extLst>
              </a:tr>
              <a:tr h="4749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游ゴシック" panose="020B0400000000000000" pitchFamily="50" charset="-128"/>
                          <a:ea typeface="游ゴシック" panose="020B0400000000000000" pitchFamily="50" charset="-128"/>
                        </a:rPr>
                        <a:t>◦</a:t>
                      </a:r>
                      <a:endParaRPr kumimoji="1" lang="en-US" altLang="ja-JP" sz="1100" dirty="0" smtClean="0">
                        <a:latin typeface="游ゴシック" panose="020B0400000000000000" pitchFamily="50" charset="-128"/>
                        <a:ea typeface="游ゴシック" panose="020B0400000000000000" pitchFamily="50" charset="-128"/>
                      </a:endParaRPr>
                    </a:p>
                  </a:txBody>
                  <a:tcPr marL="36000" marR="36000" marT="72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E389"/>
                    </a:solidFill>
                  </a:tcPr>
                </a:tc>
                <a:tc>
                  <a:txBody>
                    <a:bodyPr/>
                    <a:lstStyle/>
                    <a:p>
                      <a:r>
                        <a:rPr kumimoji="1" lang="ja-JP" altLang="en-US" sz="1100" b="1" i="0" spc="50" baseline="0" dirty="0" smtClean="0">
                          <a:latin typeface="游ゴシック" panose="020B0400000000000000" pitchFamily="50" charset="-128"/>
                          <a:ea typeface="游ゴシック" panose="020B0400000000000000" pitchFamily="50" charset="-128"/>
                        </a:rPr>
                        <a:t>動物の愛護及び管理の取組の推進</a:t>
                      </a:r>
                      <a:endParaRPr kumimoji="1" lang="ja-JP" altLang="en-US" sz="1100" b="1" i="0" spc="50" baseline="0" dirty="0">
                        <a:latin typeface="游ゴシック" panose="020B0400000000000000" pitchFamily="50" charset="-128"/>
                        <a:ea typeface="游ゴシック" panose="020B0400000000000000" pitchFamily="50" charset="-128"/>
                      </a:endParaRPr>
                    </a:p>
                  </a:txBody>
                  <a:tcPr marL="36000" marR="36000" marT="72000" marB="3600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E389"/>
                    </a:solidFill>
                  </a:tcPr>
                </a:tc>
                <a:extLst>
                  <a:ext uri="{0D108BD9-81ED-4DB2-BD59-A6C34878D82A}">
                    <a16:rowId xmlns:a16="http://schemas.microsoft.com/office/drawing/2014/main" val="10002"/>
                  </a:ext>
                </a:extLst>
              </a:tr>
              <a:tr h="1038212">
                <a:tc>
                  <a:txBody>
                    <a:bodyPr/>
                    <a:lstStyle/>
                    <a:p>
                      <a:pPr algn="ctr"/>
                      <a:r>
                        <a:rPr kumimoji="1" lang="ja-JP" altLang="en-US" sz="1100" dirty="0" smtClean="0">
                          <a:latin typeface="游ゴシック" panose="020B0400000000000000" pitchFamily="50" charset="-128"/>
                          <a:ea typeface="游ゴシック" panose="020B0400000000000000" pitchFamily="50" charset="-128"/>
                        </a:rPr>
                        <a:t>◦</a:t>
                      </a:r>
                      <a:endParaRPr kumimoji="1" lang="en-US" altLang="ja-JP" sz="1100" dirty="0" smtClean="0">
                        <a:latin typeface="游ゴシック" panose="020B0400000000000000" pitchFamily="50" charset="-128"/>
                        <a:ea typeface="游ゴシック" panose="020B04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dirty="0" smtClean="0">
                        <a:latin typeface="游ゴシック" panose="020B0400000000000000" pitchFamily="50" charset="-128"/>
                        <a:ea typeface="游ゴシック" panose="020B04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游ゴシック" panose="020B0400000000000000" pitchFamily="50" charset="-128"/>
                          <a:ea typeface="游ゴシック" panose="020B0400000000000000" pitchFamily="50" charset="-128"/>
                        </a:rPr>
                        <a:t>◦</a:t>
                      </a:r>
                      <a:endParaRPr kumimoji="1" lang="en-US" altLang="ja-JP" sz="1100" dirty="0" smtClean="0">
                        <a:latin typeface="游ゴシック" panose="020B0400000000000000" pitchFamily="50" charset="-128"/>
                        <a:ea typeface="游ゴシック" panose="020B04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游ゴシック" panose="020B0400000000000000" pitchFamily="50" charset="-128"/>
                          <a:ea typeface="游ゴシック" panose="020B0400000000000000" pitchFamily="50" charset="-128"/>
                        </a:rPr>
                        <a:t>◦</a:t>
                      </a:r>
                      <a:endParaRPr kumimoji="1" lang="en-US" altLang="ja-JP" sz="1100" dirty="0" smtClean="0">
                        <a:latin typeface="游ゴシック" panose="020B0400000000000000" pitchFamily="50" charset="-128"/>
                        <a:ea typeface="游ゴシック" panose="020B04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游ゴシック" panose="020B0400000000000000" pitchFamily="50" charset="-128"/>
                          <a:ea typeface="游ゴシック" panose="020B0400000000000000" pitchFamily="50" charset="-128"/>
                        </a:rPr>
                        <a:t>◦</a:t>
                      </a:r>
                      <a:endParaRPr kumimoji="1" lang="en-US" altLang="ja-JP" sz="1100" dirty="0" smtClean="0">
                        <a:latin typeface="游ゴシック" panose="020B0400000000000000" pitchFamily="50" charset="-128"/>
                        <a:ea typeface="游ゴシック" panose="020B04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游ゴシック" panose="020B0400000000000000" pitchFamily="50" charset="-128"/>
                          <a:ea typeface="游ゴシック" panose="020B0400000000000000" pitchFamily="50" charset="-128"/>
                        </a:rPr>
                        <a:t>◦</a:t>
                      </a:r>
                      <a:endParaRPr kumimoji="1" lang="en-US" altLang="ja-JP" sz="1100" dirty="0" smtClean="0">
                        <a:latin typeface="游ゴシック" panose="020B0400000000000000" pitchFamily="50" charset="-128"/>
                        <a:ea typeface="游ゴシック" panose="020B04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游ゴシック" panose="020B0400000000000000" pitchFamily="50" charset="-128"/>
                          <a:ea typeface="游ゴシック" panose="020B0400000000000000" pitchFamily="50" charset="-128"/>
                        </a:rPr>
                        <a:t>◦</a:t>
                      </a:r>
                      <a:endParaRPr kumimoji="1" lang="en-US" altLang="ja-JP" sz="1100" dirty="0" smtClean="0">
                        <a:latin typeface="游ゴシック" panose="020B0400000000000000" pitchFamily="50" charset="-128"/>
                        <a:ea typeface="游ゴシック" panose="020B0400000000000000" pitchFamily="50" charset="-128"/>
                      </a:endParaRPr>
                    </a:p>
                  </a:txBody>
                  <a:tcPr marL="36000" marR="36000" marT="72000" marB="36000"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CF2CC"/>
                    </a:solidFill>
                  </a:tcPr>
                </a:tc>
                <a:tc>
                  <a:txBody>
                    <a:bodyPr/>
                    <a:lstStyle/>
                    <a:p>
                      <a:pPr algn="just"/>
                      <a:r>
                        <a:rPr kumimoji="1" lang="ja-JP" altLang="en-US" sz="1100" b="1" i="0" spc="-50" baseline="0" dirty="0" smtClean="0">
                          <a:latin typeface="游ゴシック" panose="020B0400000000000000" pitchFamily="50" charset="-128"/>
                          <a:ea typeface="游ゴシック" panose="020B0400000000000000" pitchFamily="50" charset="-128"/>
                        </a:rPr>
                        <a:t>脱炭素型のライフスタイルやビジネススタイルへの転換に向けた、道民一人ひとりの意識転換や行動変容を促す取組の推進</a:t>
                      </a:r>
                      <a:endParaRPr kumimoji="1" lang="en-US" altLang="ja-JP" sz="1100" b="1" i="0" spc="-50" baseline="0" dirty="0" smtClean="0">
                        <a:latin typeface="游ゴシック" panose="020B0400000000000000" pitchFamily="50" charset="-128"/>
                        <a:ea typeface="游ゴシック" panose="020B0400000000000000" pitchFamily="50" charset="-128"/>
                      </a:endParaRPr>
                    </a:p>
                    <a:p>
                      <a:r>
                        <a:rPr kumimoji="1" lang="ja-JP" altLang="en-US" sz="1100" b="1" i="0" spc="50" baseline="0" dirty="0" smtClean="0">
                          <a:latin typeface="游ゴシック" panose="020B0400000000000000" pitchFamily="50" charset="-128"/>
                          <a:ea typeface="游ゴシック" panose="020B0400000000000000" pitchFamily="50" charset="-128"/>
                        </a:rPr>
                        <a:t>地産地消を基本とした水素サプライチェーンの構築</a:t>
                      </a:r>
                      <a:endParaRPr kumimoji="1" lang="en-US" altLang="ja-JP" sz="1100" b="1" i="0" spc="50" baseline="0" dirty="0" smtClean="0">
                        <a:latin typeface="游ゴシック" panose="020B0400000000000000" pitchFamily="50" charset="-128"/>
                        <a:ea typeface="游ゴシック" panose="020B0400000000000000" pitchFamily="50" charset="-128"/>
                      </a:endParaRPr>
                    </a:p>
                    <a:p>
                      <a:r>
                        <a:rPr kumimoji="1" lang="en-US" altLang="ja-JP" sz="1100" b="1" i="0" spc="50" baseline="0" dirty="0" smtClean="0">
                          <a:latin typeface="游ゴシック" panose="020B0400000000000000" pitchFamily="50" charset="-128"/>
                          <a:ea typeface="游ゴシック" panose="020B0400000000000000" pitchFamily="50" charset="-128"/>
                        </a:rPr>
                        <a:t>ZEB, ZEH</a:t>
                      </a:r>
                      <a:r>
                        <a:rPr kumimoji="1" lang="ja-JP" altLang="en-US" sz="1100" b="1" i="0" spc="50" baseline="0" dirty="0" smtClean="0">
                          <a:latin typeface="游ゴシック" panose="020B0400000000000000" pitchFamily="50" charset="-128"/>
                          <a:ea typeface="游ゴシック" panose="020B0400000000000000" pitchFamily="50" charset="-128"/>
                        </a:rPr>
                        <a:t>の普及など建築物の脱炭素化</a:t>
                      </a:r>
                      <a:endParaRPr kumimoji="1" lang="en-US" altLang="ja-JP" sz="1100" b="1" i="0" spc="50" baseline="0" dirty="0" smtClean="0">
                        <a:latin typeface="游ゴシック" panose="020B0400000000000000" pitchFamily="50" charset="-128"/>
                        <a:ea typeface="游ゴシック" panose="020B0400000000000000" pitchFamily="50" charset="-128"/>
                      </a:endParaRPr>
                    </a:p>
                    <a:p>
                      <a:r>
                        <a:rPr kumimoji="1" lang="en-US" altLang="ja-JP" sz="1100" b="1" i="0" spc="50" baseline="0" dirty="0" smtClean="0">
                          <a:latin typeface="游ゴシック" panose="020B0400000000000000" pitchFamily="50" charset="-128"/>
                          <a:ea typeface="游ゴシック" panose="020B0400000000000000" pitchFamily="50" charset="-128"/>
                        </a:rPr>
                        <a:t>ESG</a:t>
                      </a:r>
                      <a:r>
                        <a:rPr kumimoji="1" lang="ja-JP" altLang="en-US" sz="1100" b="1" i="0" spc="50" baseline="0" dirty="0" smtClean="0">
                          <a:latin typeface="游ゴシック" panose="020B0400000000000000" pitchFamily="50" charset="-128"/>
                          <a:ea typeface="游ゴシック" panose="020B0400000000000000" pitchFamily="50" charset="-128"/>
                        </a:rPr>
                        <a:t>投資の普及拡大</a:t>
                      </a:r>
                      <a:endParaRPr kumimoji="1" lang="en-US" altLang="ja-JP" sz="1100" b="1" i="0" spc="50" baseline="0" dirty="0" smtClean="0">
                        <a:latin typeface="游ゴシック" panose="020B0400000000000000" pitchFamily="50" charset="-128"/>
                        <a:ea typeface="游ゴシック" panose="020B0400000000000000" pitchFamily="50" charset="-128"/>
                      </a:endParaRPr>
                    </a:p>
                    <a:p>
                      <a:r>
                        <a:rPr kumimoji="1" lang="ja-JP" altLang="en-US" sz="1100" b="1" i="0" spc="50" baseline="0" dirty="0" smtClean="0">
                          <a:latin typeface="游ゴシック" panose="020B0400000000000000" pitchFamily="50" charset="-128"/>
                          <a:ea typeface="游ゴシック" panose="020B0400000000000000" pitchFamily="50" charset="-128"/>
                        </a:rPr>
                        <a:t>二酸化炭素吸収量の確保に向けた、森林の整備・保全</a:t>
                      </a:r>
                      <a:endParaRPr kumimoji="1" lang="en-US" altLang="ja-JP" sz="1100" b="1" i="0" spc="50" baseline="0" dirty="0" smtClean="0">
                        <a:latin typeface="游ゴシック" panose="020B0400000000000000" pitchFamily="50" charset="-128"/>
                        <a:ea typeface="游ゴシック" panose="020B0400000000000000" pitchFamily="50" charset="-128"/>
                      </a:endParaRPr>
                    </a:p>
                    <a:p>
                      <a:r>
                        <a:rPr kumimoji="1" lang="ja-JP" altLang="en-US" sz="1100" b="1" i="0" spc="50" baseline="0" dirty="0" smtClean="0">
                          <a:latin typeface="游ゴシック" panose="020B0400000000000000" pitchFamily="50" charset="-128"/>
                          <a:ea typeface="游ゴシック" panose="020B0400000000000000" pitchFamily="50" charset="-128"/>
                        </a:rPr>
                        <a:t>気候変動の影響を回避・軽減する取組の推進</a:t>
                      </a:r>
                      <a:endParaRPr kumimoji="1" lang="ja-JP" altLang="en-US" sz="1100" b="1" i="0" spc="50" baseline="0" dirty="0">
                        <a:latin typeface="游ゴシック" panose="020B0400000000000000" pitchFamily="50" charset="-128"/>
                        <a:ea typeface="游ゴシック" panose="020B0400000000000000" pitchFamily="50" charset="-128"/>
                      </a:endParaRPr>
                    </a:p>
                  </a:txBody>
                  <a:tcPr marL="36000" marR="36000" marT="72000" marB="3600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CF2CC"/>
                    </a:solidFill>
                  </a:tcPr>
                </a:tc>
                <a:extLst>
                  <a:ext uri="{0D108BD9-81ED-4DB2-BD59-A6C34878D82A}">
                    <a16:rowId xmlns:a16="http://schemas.microsoft.com/office/drawing/2014/main" val="10003"/>
                  </a:ext>
                </a:extLst>
              </a:tr>
              <a:tr h="77876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游ゴシック" panose="020B0400000000000000" pitchFamily="50" charset="-128"/>
                          <a:ea typeface="游ゴシック" panose="020B0400000000000000" pitchFamily="50" charset="-128"/>
                        </a:rPr>
                        <a:t>◦</a:t>
                      </a:r>
                      <a:endParaRPr kumimoji="1" lang="en-US" altLang="ja-JP" sz="1100" dirty="0" smtClean="0">
                        <a:latin typeface="游ゴシック" panose="020B0400000000000000" pitchFamily="50" charset="-128"/>
                        <a:ea typeface="游ゴシック" panose="020B0400000000000000" pitchFamily="50" charset="-128"/>
                      </a:endParaRPr>
                    </a:p>
                    <a:p>
                      <a:pPr algn="ctr"/>
                      <a:endParaRPr kumimoji="1" lang="en-US" altLang="ja-JP" sz="1100" dirty="0" smtClean="0">
                        <a:latin typeface="游ゴシック" panose="020B0400000000000000" pitchFamily="50" charset="-128"/>
                        <a:ea typeface="游ゴシック" panose="020B04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游ゴシック" panose="020B0400000000000000" pitchFamily="50" charset="-128"/>
                          <a:ea typeface="游ゴシック" panose="020B0400000000000000" pitchFamily="50" charset="-128"/>
                        </a:rPr>
                        <a:t>◦</a:t>
                      </a:r>
                      <a:endParaRPr kumimoji="1" lang="en-US" altLang="ja-JP" sz="1100" dirty="0" smtClean="0">
                        <a:latin typeface="游ゴシック" panose="020B0400000000000000" pitchFamily="50" charset="-128"/>
                        <a:ea typeface="游ゴシック" panose="020B04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游ゴシック" panose="020B0400000000000000" pitchFamily="50" charset="-128"/>
                          <a:ea typeface="游ゴシック" panose="020B0400000000000000" pitchFamily="50" charset="-128"/>
                        </a:rPr>
                        <a:t>◦</a:t>
                      </a:r>
                      <a:endParaRPr kumimoji="1" lang="en-US" altLang="ja-JP" sz="1100" dirty="0" smtClean="0">
                        <a:latin typeface="游ゴシック" panose="020B0400000000000000" pitchFamily="50" charset="-128"/>
                        <a:ea typeface="游ゴシック" panose="020B0400000000000000" pitchFamily="50" charset="-128"/>
                      </a:endParaRPr>
                    </a:p>
                  </a:txBody>
                  <a:tcPr marL="36000" marR="36000" marT="72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E389"/>
                    </a:solidFill>
                  </a:tcPr>
                </a:tc>
                <a:tc>
                  <a:txBody>
                    <a:bodyPr/>
                    <a:lstStyle/>
                    <a:p>
                      <a:pPr algn="just"/>
                      <a:r>
                        <a:rPr kumimoji="1" lang="ja-JP" altLang="en-US" sz="1100" b="1" i="0" spc="-20" baseline="0" dirty="0" smtClean="0">
                          <a:latin typeface="游ゴシック" panose="020B0400000000000000" pitchFamily="50" charset="-128"/>
                          <a:ea typeface="游ゴシック" panose="020B0400000000000000" pitchFamily="50" charset="-128"/>
                        </a:rPr>
                        <a:t>情報セキュリティ意識の向上を図るための住民への注意喚起や関係機関、民間事業者・団体等との連携の推進</a:t>
                      </a:r>
                      <a:endParaRPr kumimoji="1" lang="en-US" altLang="ja-JP" sz="1100" b="1" i="0" spc="-20" baseline="0" dirty="0" smtClean="0">
                        <a:latin typeface="游ゴシック" panose="020B0400000000000000" pitchFamily="50" charset="-128"/>
                        <a:ea typeface="游ゴシック" panose="020B0400000000000000" pitchFamily="50" charset="-128"/>
                      </a:endParaRPr>
                    </a:p>
                    <a:p>
                      <a:pPr algn="just"/>
                      <a:r>
                        <a:rPr kumimoji="1" lang="ja-JP" altLang="en-US" sz="1100" b="1" i="0" spc="20" baseline="0" dirty="0" smtClean="0">
                          <a:solidFill>
                            <a:srgbClr val="C00000"/>
                          </a:solidFill>
                          <a:latin typeface="游ゴシック" panose="020B0400000000000000" pitchFamily="50" charset="-128"/>
                          <a:ea typeface="游ゴシック" panose="020B0400000000000000" pitchFamily="50" charset="-128"/>
                        </a:rPr>
                        <a:t>人権に関わる取組の総合的な推進</a:t>
                      </a:r>
                      <a:endParaRPr kumimoji="1" lang="en-US" altLang="ja-JP" sz="1100" b="1" i="0" spc="20" baseline="0" dirty="0" smtClean="0">
                        <a:solidFill>
                          <a:srgbClr val="C00000"/>
                        </a:solidFill>
                        <a:latin typeface="游ゴシック" panose="020B0400000000000000" pitchFamily="50" charset="-128"/>
                        <a:ea typeface="游ゴシック" panose="020B0400000000000000" pitchFamily="50" charset="-128"/>
                      </a:endParaRPr>
                    </a:p>
                    <a:p>
                      <a:pPr algn="just"/>
                      <a:r>
                        <a:rPr kumimoji="1" lang="ja-JP" altLang="en-US" sz="1100" b="1" i="0" spc="20" baseline="0" dirty="0" smtClean="0">
                          <a:latin typeface="游ゴシック" panose="020B0400000000000000" pitchFamily="50" charset="-128"/>
                          <a:ea typeface="游ゴシック" panose="020B0400000000000000" pitchFamily="50" charset="-128"/>
                        </a:rPr>
                        <a:t>アイヌ政策の総合的な推進</a:t>
                      </a:r>
                      <a:endParaRPr kumimoji="1" lang="ja-JP" altLang="en-US" sz="1100" b="1" i="0" spc="20" baseline="0" dirty="0">
                        <a:latin typeface="游ゴシック" panose="020B0400000000000000" pitchFamily="50" charset="-128"/>
                        <a:ea typeface="游ゴシック" panose="020B0400000000000000" pitchFamily="50" charset="-128"/>
                      </a:endParaRPr>
                    </a:p>
                  </a:txBody>
                  <a:tcPr marL="36000" marR="36000" marT="72000" marB="3600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E389"/>
                    </a:solidFill>
                  </a:tcPr>
                </a:tc>
                <a:extLst>
                  <a:ext uri="{0D108BD9-81ED-4DB2-BD59-A6C34878D82A}">
                    <a16:rowId xmlns:a16="http://schemas.microsoft.com/office/drawing/2014/main" val="10004"/>
                  </a:ext>
                </a:extLst>
              </a:tr>
              <a:tr h="58216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游ゴシック" panose="020B0400000000000000" pitchFamily="50" charset="-128"/>
                          <a:ea typeface="游ゴシック" panose="020B0400000000000000" pitchFamily="50" charset="-128"/>
                        </a:rPr>
                        <a:t>◦</a:t>
                      </a:r>
                      <a:endParaRPr kumimoji="1" lang="en-US" altLang="ja-JP" sz="1100" dirty="0" smtClean="0">
                        <a:latin typeface="游ゴシック" panose="020B0400000000000000" pitchFamily="50" charset="-128"/>
                        <a:ea typeface="游ゴシック" panose="020B0400000000000000" pitchFamily="50" charset="-128"/>
                      </a:endParaRPr>
                    </a:p>
                  </a:txBody>
                  <a:tcPr marL="36000" marR="36000" marT="72000" marB="36000"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CF2CC"/>
                    </a:solidFill>
                  </a:tcPr>
                </a:tc>
                <a:tc>
                  <a:txBody>
                    <a:bodyPr/>
                    <a:lstStyle/>
                    <a:p>
                      <a:r>
                        <a:rPr kumimoji="1" lang="ja-JP" altLang="en-US" sz="1100" b="1" i="0" dirty="0" smtClean="0">
                          <a:solidFill>
                            <a:schemeClr val="tx1"/>
                          </a:solidFill>
                          <a:latin typeface="游ゴシック" panose="020B0400000000000000" pitchFamily="50" charset="-128"/>
                          <a:ea typeface="游ゴシック" panose="020B0400000000000000" pitchFamily="50" charset="-128"/>
                        </a:rPr>
                        <a:t>感染症への対策等を踏まえた避難生活環境の整備</a:t>
                      </a:r>
                      <a:endParaRPr kumimoji="1" lang="ja-JP" altLang="en-US" sz="1100" b="1" i="0" dirty="0">
                        <a:solidFill>
                          <a:schemeClr val="tx1"/>
                        </a:solidFill>
                        <a:latin typeface="游ゴシック" panose="020B0400000000000000" pitchFamily="50" charset="-128"/>
                        <a:ea typeface="游ゴシック" panose="020B0400000000000000" pitchFamily="50" charset="-128"/>
                      </a:endParaRPr>
                    </a:p>
                  </a:txBody>
                  <a:tcPr marL="36000" marR="36000" marT="72000" marB="3600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CF2CC"/>
                    </a:solidFill>
                  </a:tcPr>
                </a:tc>
                <a:extLst>
                  <a:ext uri="{0D108BD9-81ED-4DB2-BD59-A6C34878D82A}">
                    <a16:rowId xmlns:a16="http://schemas.microsoft.com/office/drawing/2014/main" val="10005"/>
                  </a:ext>
                </a:extLst>
              </a:tr>
              <a:tr h="91186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游ゴシック" panose="020B0400000000000000" pitchFamily="50" charset="-128"/>
                          <a:ea typeface="游ゴシック" panose="020B0400000000000000" pitchFamily="50" charset="-128"/>
                        </a:rPr>
                        <a:t>◦</a:t>
                      </a:r>
                      <a:endParaRPr kumimoji="1" lang="en-US" altLang="ja-JP" sz="1100" dirty="0" smtClean="0">
                        <a:latin typeface="游ゴシック" panose="020B0400000000000000" pitchFamily="50" charset="-128"/>
                        <a:ea typeface="游ゴシック" panose="020B04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游ゴシック" panose="020B0400000000000000" pitchFamily="50" charset="-128"/>
                          <a:ea typeface="游ゴシック" panose="020B0400000000000000" pitchFamily="50" charset="-128"/>
                        </a:rPr>
                        <a:t>◦</a:t>
                      </a:r>
                      <a:endParaRPr kumimoji="1" lang="en-US" altLang="ja-JP" sz="1100" dirty="0" smtClean="0">
                        <a:latin typeface="游ゴシック" panose="020B0400000000000000" pitchFamily="50" charset="-128"/>
                        <a:ea typeface="游ゴシック" panose="020B04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游ゴシック" panose="020B0400000000000000" pitchFamily="50" charset="-128"/>
                          <a:ea typeface="游ゴシック" panose="020B0400000000000000" pitchFamily="50" charset="-128"/>
                        </a:rPr>
                        <a:t>◦</a:t>
                      </a:r>
                      <a:endParaRPr kumimoji="1" lang="en-US" altLang="ja-JP" sz="1100" dirty="0" smtClean="0">
                        <a:latin typeface="游ゴシック" panose="020B0400000000000000" pitchFamily="50" charset="-128"/>
                        <a:ea typeface="游ゴシック" panose="020B04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游ゴシック" panose="020B0400000000000000" pitchFamily="50" charset="-128"/>
                          <a:ea typeface="游ゴシック" panose="020B0400000000000000" pitchFamily="50" charset="-128"/>
                        </a:rPr>
                        <a:t>◦</a:t>
                      </a:r>
                      <a:endParaRPr kumimoji="1" lang="en-US" altLang="ja-JP" sz="1100" dirty="0" smtClean="0">
                        <a:latin typeface="游ゴシック" panose="020B0400000000000000" pitchFamily="50" charset="-128"/>
                        <a:ea typeface="游ゴシック" panose="020B04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游ゴシック" panose="020B0400000000000000" pitchFamily="50" charset="-128"/>
                          <a:ea typeface="游ゴシック" panose="020B0400000000000000" pitchFamily="50" charset="-128"/>
                        </a:rPr>
                        <a:t>◦</a:t>
                      </a:r>
                      <a:endParaRPr kumimoji="1" lang="en-US" altLang="ja-JP" sz="1100" dirty="0" smtClean="0">
                        <a:latin typeface="游ゴシック" panose="020B0400000000000000" pitchFamily="50" charset="-128"/>
                        <a:ea typeface="游ゴシック" panose="020B0400000000000000" pitchFamily="50" charset="-128"/>
                      </a:endParaRPr>
                    </a:p>
                  </a:txBody>
                  <a:tcPr marL="36000" marR="36000" marT="72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FFE389"/>
                    </a:solidFill>
                  </a:tcPr>
                </a:tc>
                <a:tc>
                  <a:txBody>
                    <a:bodyPr/>
                    <a:lstStyle/>
                    <a:p>
                      <a:r>
                        <a:rPr kumimoji="1" lang="ja-JP" altLang="en-US" sz="1100" b="1" i="0" dirty="0" smtClean="0">
                          <a:solidFill>
                            <a:srgbClr val="C00000"/>
                          </a:solidFill>
                          <a:latin typeface="游ゴシック" panose="020B0400000000000000" pitchFamily="50" charset="-128"/>
                          <a:ea typeface="游ゴシック" panose="020B0400000000000000" pitchFamily="50" charset="-128"/>
                        </a:rPr>
                        <a:t>災害時におけるエネルギーの確保</a:t>
                      </a:r>
                    </a:p>
                    <a:p>
                      <a:r>
                        <a:rPr kumimoji="1" lang="ja-JP" altLang="en-US" sz="1100" b="1" i="0" dirty="0" smtClean="0">
                          <a:latin typeface="游ゴシック" panose="020B0400000000000000" pitchFamily="50" charset="-128"/>
                          <a:ea typeface="游ゴシック" panose="020B0400000000000000" pitchFamily="50" charset="-128"/>
                        </a:rPr>
                        <a:t>検査体制や医療提供体制の強化、保健所機能の再構築</a:t>
                      </a:r>
                      <a:endParaRPr kumimoji="1" lang="en-US" altLang="ja-JP" sz="1100" b="1" i="0" dirty="0" smtClean="0">
                        <a:latin typeface="游ゴシック" panose="020B0400000000000000" pitchFamily="50" charset="-128"/>
                        <a:ea typeface="游ゴシック" panose="020B0400000000000000" pitchFamily="50" charset="-128"/>
                      </a:endParaRPr>
                    </a:p>
                    <a:p>
                      <a:r>
                        <a:rPr kumimoji="1" lang="ja-JP" altLang="en-US" sz="1100" b="1" i="0" dirty="0" smtClean="0">
                          <a:latin typeface="游ゴシック" panose="020B0400000000000000" pitchFamily="50" charset="-128"/>
                          <a:ea typeface="游ゴシック" panose="020B0400000000000000" pitchFamily="50" charset="-128"/>
                        </a:rPr>
                        <a:t>オンライン授業の推進</a:t>
                      </a:r>
                      <a:endParaRPr kumimoji="1" lang="en-US" altLang="ja-JP" sz="1100" b="1" i="0" dirty="0" smtClean="0">
                        <a:latin typeface="游ゴシック" panose="020B0400000000000000" pitchFamily="50" charset="-128"/>
                        <a:ea typeface="游ゴシック" panose="020B0400000000000000" pitchFamily="50" charset="-128"/>
                      </a:endParaRPr>
                    </a:p>
                    <a:p>
                      <a:r>
                        <a:rPr kumimoji="1" lang="ja-JP" altLang="en-US" sz="1100" b="1" i="0" dirty="0" smtClean="0">
                          <a:latin typeface="游ゴシック" panose="020B0400000000000000" pitchFamily="50" charset="-128"/>
                          <a:ea typeface="游ゴシック" panose="020B0400000000000000" pitchFamily="50" charset="-128"/>
                        </a:rPr>
                        <a:t>サプライチェーンの強靱化</a:t>
                      </a:r>
                      <a:endParaRPr kumimoji="1" lang="en-US" altLang="ja-JP" sz="1100" b="1" i="0" dirty="0" smtClean="0">
                        <a:latin typeface="游ゴシック" panose="020B0400000000000000" pitchFamily="50" charset="-128"/>
                        <a:ea typeface="游ゴシック" panose="020B0400000000000000" pitchFamily="50" charset="-128"/>
                      </a:endParaRPr>
                    </a:p>
                    <a:p>
                      <a:r>
                        <a:rPr kumimoji="1" lang="ja-JP" altLang="en-US" sz="1100" b="1" i="0" dirty="0" smtClean="0">
                          <a:latin typeface="游ゴシック" panose="020B0400000000000000" pitchFamily="50" charset="-128"/>
                          <a:ea typeface="游ゴシック" panose="020B0400000000000000" pitchFamily="50" charset="-128"/>
                        </a:rPr>
                        <a:t>持続可能な公共交通・物流の構築</a:t>
                      </a:r>
                      <a:endParaRPr kumimoji="1" lang="ja-JP" altLang="en-US" sz="1100" b="1" i="0" dirty="0">
                        <a:latin typeface="游ゴシック" panose="020B0400000000000000" pitchFamily="50" charset="-128"/>
                        <a:ea typeface="游ゴシック" panose="020B0400000000000000" pitchFamily="50" charset="-128"/>
                      </a:endParaRPr>
                    </a:p>
                  </a:txBody>
                  <a:tcPr marL="36000" marR="36000" marT="72000" marB="3600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FFE389"/>
                    </a:solidFill>
                  </a:tcPr>
                </a:tc>
                <a:extLst>
                  <a:ext uri="{0D108BD9-81ED-4DB2-BD59-A6C34878D82A}">
                    <a16:rowId xmlns:a16="http://schemas.microsoft.com/office/drawing/2014/main" val="10006"/>
                  </a:ext>
                </a:extLst>
              </a:tr>
            </a:tbl>
          </a:graphicData>
        </a:graphic>
      </p:graphicFrame>
      <p:sp>
        <p:nvSpPr>
          <p:cNvPr id="14" name="正方形/長方形 13"/>
          <p:cNvSpPr/>
          <p:nvPr/>
        </p:nvSpPr>
        <p:spPr>
          <a:xfrm>
            <a:off x="5309548" y="900000"/>
            <a:ext cx="3996000" cy="216000"/>
          </a:xfrm>
          <a:prstGeom prst="rect">
            <a:avLst/>
          </a:prstGeom>
          <a:noFill/>
          <a:ln>
            <a:solidFill>
              <a:srgbClr val="00A945"/>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36000" bIns="36000" rtlCol="0" anchor="ctr"/>
          <a:lstStyle/>
          <a:p>
            <a:pPr algn="ctr"/>
            <a:r>
              <a:rPr kumimoji="1" lang="ja-JP" altLang="en-US" sz="1200" b="1" dirty="0" smtClean="0">
                <a:solidFill>
                  <a:srgbClr val="00A945"/>
                </a:solidFill>
                <a:latin typeface="游ゴシック" panose="020B0400000000000000" pitchFamily="50" charset="-128"/>
                <a:ea typeface="游ゴシック" panose="020B0400000000000000" pitchFamily="50" charset="-128"/>
              </a:rPr>
              <a:t>内　　　容</a:t>
            </a:r>
            <a:endParaRPr kumimoji="1" lang="ja-JP" altLang="en-US" dirty="0">
              <a:solidFill>
                <a:srgbClr val="00A945"/>
              </a:solidFill>
              <a:latin typeface="游ゴシック" panose="020B0400000000000000" pitchFamily="50" charset="-128"/>
              <a:ea typeface="游ゴシック" panose="020B0400000000000000" pitchFamily="50" charset="-128"/>
            </a:endParaRPr>
          </a:p>
        </p:txBody>
      </p:sp>
      <p:sp>
        <p:nvSpPr>
          <p:cNvPr id="2" name="正方形/長方形 1"/>
          <p:cNvSpPr/>
          <p:nvPr/>
        </p:nvSpPr>
        <p:spPr>
          <a:xfrm>
            <a:off x="5263190" y="709200"/>
            <a:ext cx="4608000" cy="6120000"/>
          </a:xfrm>
          <a:prstGeom prst="rect">
            <a:avLst/>
          </a:prstGeom>
          <a:no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7" name="正方形/長方形 16"/>
          <p:cNvSpPr/>
          <p:nvPr/>
        </p:nvSpPr>
        <p:spPr>
          <a:xfrm>
            <a:off x="6461761" y="601200"/>
            <a:ext cx="2247884" cy="216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36000" bIns="18000" rtlCol="0" anchor="ctr"/>
          <a:lstStyle/>
          <a:p>
            <a:pPr algn="ctr"/>
            <a:r>
              <a:rPr kumimoji="1" lang="ja-JP" altLang="en-US" sz="1200" b="1" dirty="0" smtClean="0">
                <a:solidFill>
                  <a:schemeClr val="bg1"/>
                </a:solidFill>
                <a:latin typeface="游ゴシック" panose="020B0400000000000000" pitchFamily="50" charset="-128"/>
                <a:ea typeface="游ゴシック" panose="020B0400000000000000" pitchFamily="50" charset="-128"/>
              </a:rPr>
              <a:t>追加・修正の主なもの</a:t>
            </a:r>
            <a:endParaRPr kumimoji="1" lang="ja-JP" altLang="en-US" dirty="0">
              <a:solidFill>
                <a:schemeClr val="bg1"/>
              </a:solidFill>
              <a:latin typeface="游ゴシック" panose="020B0400000000000000" pitchFamily="50" charset="-128"/>
              <a:ea typeface="游ゴシック" panose="020B0400000000000000" pitchFamily="50" charset="-128"/>
            </a:endParaRPr>
          </a:p>
        </p:txBody>
      </p:sp>
      <p:sp>
        <p:nvSpPr>
          <p:cNvPr id="18" name="角丸四角形 17"/>
          <p:cNvSpPr>
            <a:spLocks noChangeAspect="1"/>
          </p:cNvSpPr>
          <p:nvPr/>
        </p:nvSpPr>
        <p:spPr>
          <a:xfrm>
            <a:off x="9578483" y="252000"/>
            <a:ext cx="288000" cy="288000"/>
          </a:xfrm>
          <a:prstGeom prst="roundRect">
            <a:avLst>
              <a:gd name="adj" fmla="val 0"/>
            </a:avLst>
          </a:prstGeom>
          <a:no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72000" rIns="0" bIns="36000" rtlCol="0" anchor="ctr"/>
          <a:lstStyle/>
          <a:p>
            <a:pPr algn="ctr"/>
            <a:r>
              <a:rPr kumimoji="1" lang="en-US" altLang="ja-JP" sz="1600" dirty="0" smtClean="0">
                <a:solidFill>
                  <a:schemeClr val="tx1"/>
                </a:solidFill>
              </a:rPr>
              <a:t>2</a:t>
            </a:r>
            <a:endParaRPr kumimoji="1" lang="ja-JP" altLang="en-US" sz="1600" dirty="0">
              <a:solidFill>
                <a:schemeClr val="tx1"/>
              </a:solidFill>
            </a:endParaRPr>
          </a:p>
        </p:txBody>
      </p:sp>
      <p:sp>
        <p:nvSpPr>
          <p:cNvPr id="16" name="正方形/長方形 15"/>
          <p:cNvSpPr/>
          <p:nvPr/>
        </p:nvSpPr>
        <p:spPr>
          <a:xfrm>
            <a:off x="1512000" y="252000"/>
            <a:ext cx="6858000" cy="31884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tIns="72000" bIns="36000" rtlCol="0" anchor="ctr"/>
          <a:lstStyle/>
          <a:p>
            <a:pPr algn="ctr"/>
            <a:r>
              <a:rPr kumimoji="1" lang="ja-JP" altLang="en-US" sz="1600" b="1" spc="100" dirty="0" smtClean="0">
                <a:solidFill>
                  <a:schemeClr val="tx1"/>
                </a:solidFill>
              </a:rPr>
              <a:t>政策展開の基本方向　</a:t>
            </a:r>
            <a:r>
              <a:rPr kumimoji="1" lang="ja-JP" altLang="en-US" sz="1600" spc="-100" dirty="0" smtClean="0">
                <a:solidFill>
                  <a:schemeClr val="tx1"/>
                </a:solidFill>
              </a:rPr>
              <a:t>１．生活・安心分野</a:t>
            </a:r>
            <a:r>
              <a:rPr kumimoji="1" lang="ja-JP" altLang="en-US" sz="1600" b="1" spc="100" dirty="0" smtClean="0">
                <a:solidFill>
                  <a:schemeClr val="tx1"/>
                </a:solidFill>
              </a:rPr>
              <a:t>　</a:t>
            </a:r>
            <a:endParaRPr kumimoji="1" lang="ja-JP" altLang="en-US" b="1" spc="100" dirty="0">
              <a:solidFill>
                <a:schemeClr val="tx1"/>
              </a:solidFill>
            </a:endParaRPr>
          </a:p>
        </p:txBody>
      </p:sp>
    </p:spTree>
    <p:extLst>
      <p:ext uri="{BB962C8B-B14F-4D97-AF65-F5344CB8AC3E}">
        <p14:creationId xmlns:p14="http://schemas.microsoft.com/office/powerpoint/2010/main" val="40416291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表 16"/>
          <p:cNvGraphicFramePr>
            <a:graphicFrameLocks noGrp="1"/>
          </p:cNvGraphicFramePr>
          <p:nvPr>
            <p:extLst>
              <p:ext uri="{D42A27DB-BD31-4B8C-83A1-F6EECF244321}">
                <p14:modId xmlns:p14="http://schemas.microsoft.com/office/powerpoint/2010/main" val="324059695"/>
              </p:ext>
            </p:extLst>
          </p:nvPr>
        </p:nvGraphicFramePr>
        <p:xfrm>
          <a:off x="2067405" y="1141894"/>
          <a:ext cx="3131999" cy="5669896"/>
        </p:xfrm>
        <a:graphic>
          <a:graphicData uri="http://schemas.openxmlformats.org/drawingml/2006/table">
            <a:tbl>
              <a:tblPr firstRow="1" bandRow="1">
                <a:tableStyleId>{5C22544A-7EE6-4342-B048-85BDC9FD1C3A}</a:tableStyleId>
              </a:tblPr>
              <a:tblGrid>
                <a:gridCol w="3131999">
                  <a:extLst>
                    <a:ext uri="{9D8B030D-6E8A-4147-A177-3AD203B41FA5}">
                      <a16:colId xmlns:a16="http://schemas.microsoft.com/office/drawing/2014/main" val="20001"/>
                    </a:ext>
                  </a:extLst>
                </a:gridCol>
              </a:tblGrid>
              <a:tr h="1058762">
                <a:tc>
                  <a:txBody>
                    <a:bodyPr/>
                    <a:lstStyle/>
                    <a:p>
                      <a:pPr marL="180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solidFill>
                            <a:schemeClr val="tx1"/>
                          </a:solidFill>
                          <a:latin typeface="游ゴシック" panose="020B0400000000000000" pitchFamily="50" charset="-128"/>
                          <a:ea typeface="游ゴシック" panose="020B0400000000000000" pitchFamily="50" charset="-128"/>
                        </a:rPr>
                        <a:t>■</a:t>
                      </a:r>
                      <a:r>
                        <a:rPr kumimoji="1" lang="en-US" altLang="ja-JP" sz="1100" b="0" dirty="0" smtClean="0">
                          <a:solidFill>
                            <a:schemeClr val="tx1"/>
                          </a:solidFill>
                          <a:latin typeface="游ゴシック" panose="020B0400000000000000" pitchFamily="50" charset="-128"/>
                          <a:ea typeface="游ゴシック" panose="020B0400000000000000" pitchFamily="50" charset="-128"/>
                        </a:rPr>
                        <a:t> </a:t>
                      </a:r>
                      <a:r>
                        <a:rPr kumimoji="1" lang="ja-JP" altLang="en-US" sz="1100" b="0" spc="-30" baseline="0" dirty="0" smtClean="0">
                          <a:solidFill>
                            <a:schemeClr val="tx1"/>
                          </a:solidFill>
                          <a:latin typeface="游ゴシック" panose="020B0400000000000000" pitchFamily="50" charset="-128"/>
                          <a:ea typeface="游ゴシック" panose="020B0400000000000000" pitchFamily="50" charset="-128"/>
                        </a:rPr>
                        <a:t>潜在力のフル発揮で地域の経済・社会を支える</a:t>
                      </a:r>
                      <a:r>
                        <a:rPr kumimoji="1" lang="ja-JP" altLang="en-US" sz="1100" b="0" dirty="0" smtClean="0">
                          <a:solidFill>
                            <a:schemeClr val="tx1"/>
                          </a:solidFill>
                          <a:latin typeface="游ゴシック" panose="020B0400000000000000" pitchFamily="50" charset="-128"/>
                          <a:ea typeface="游ゴシック" panose="020B0400000000000000" pitchFamily="50" charset="-128"/>
                        </a:rPr>
                        <a:t>農業・農村づくり</a:t>
                      </a:r>
                      <a:endParaRPr kumimoji="1" lang="en-US" altLang="ja-JP" sz="1100" b="0" spc="-100" baseline="0" dirty="0" smtClean="0">
                        <a:solidFill>
                          <a:schemeClr val="tx1"/>
                        </a:solidFill>
                        <a:latin typeface="游ゴシック" panose="020B0400000000000000" pitchFamily="50" charset="-128"/>
                        <a:ea typeface="游ゴシック" panose="020B0400000000000000" pitchFamily="50" charset="-128"/>
                      </a:endParaRPr>
                    </a:p>
                    <a:p>
                      <a:pPr marL="180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solidFill>
                            <a:schemeClr val="tx1"/>
                          </a:solidFill>
                          <a:latin typeface="游ゴシック" panose="020B0400000000000000" pitchFamily="50" charset="-128"/>
                          <a:ea typeface="+mn-ea"/>
                        </a:rPr>
                        <a:t>■</a:t>
                      </a:r>
                      <a:r>
                        <a:rPr kumimoji="1" lang="en-US" altLang="ja-JP" sz="1100" b="0" dirty="0" smtClean="0">
                          <a:solidFill>
                            <a:schemeClr val="tx1"/>
                          </a:solidFill>
                          <a:latin typeface="游ゴシック" panose="020B0400000000000000" pitchFamily="50" charset="-128"/>
                          <a:ea typeface="游ゴシック" panose="020B0400000000000000" pitchFamily="50" charset="-128"/>
                        </a:rPr>
                        <a:t> </a:t>
                      </a:r>
                      <a:r>
                        <a:rPr kumimoji="1" lang="ja-JP" altLang="en-US" sz="1100" b="0" spc="-30" baseline="0" dirty="0" smtClean="0">
                          <a:solidFill>
                            <a:schemeClr val="tx1"/>
                          </a:solidFill>
                          <a:latin typeface="游ゴシック" panose="020B0400000000000000" pitchFamily="50" charset="-128"/>
                          <a:ea typeface="游ゴシック" panose="020B0400000000000000" pitchFamily="50" charset="-128"/>
                        </a:rPr>
                        <a:t>水産物の安定供給を担い地域を支える活力ある</a:t>
                      </a:r>
                      <a:r>
                        <a:rPr kumimoji="1" lang="ja-JP" altLang="en-US" sz="1100" b="0" dirty="0" smtClean="0">
                          <a:solidFill>
                            <a:schemeClr val="tx1"/>
                          </a:solidFill>
                          <a:latin typeface="游ゴシック" panose="020B0400000000000000" pitchFamily="50" charset="-128"/>
                          <a:ea typeface="游ゴシック" panose="020B0400000000000000" pitchFamily="50" charset="-128"/>
                        </a:rPr>
                        <a:t>水産業・豊かな漁村づくり</a:t>
                      </a:r>
                      <a:endParaRPr kumimoji="1" lang="en-US" altLang="ja-JP" sz="1100" b="0" dirty="0" smtClean="0">
                        <a:solidFill>
                          <a:schemeClr val="tx1"/>
                        </a:solidFill>
                        <a:latin typeface="游ゴシック" panose="020B0400000000000000" pitchFamily="50" charset="-128"/>
                        <a:ea typeface="游ゴシック" panose="020B0400000000000000" pitchFamily="50" charset="-128"/>
                      </a:endParaRPr>
                    </a:p>
                    <a:p>
                      <a:pPr marL="180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solidFill>
                            <a:schemeClr val="tx1"/>
                          </a:solidFill>
                          <a:latin typeface="游ゴシック" panose="020B0400000000000000" pitchFamily="50" charset="-128"/>
                          <a:ea typeface="+mn-ea"/>
                        </a:rPr>
                        <a:t>■</a:t>
                      </a:r>
                      <a:r>
                        <a:rPr kumimoji="1" lang="en-US" altLang="ja-JP" sz="1100" b="0" spc="0" baseline="0" dirty="0" smtClean="0">
                          <a:solidFill>
                            <a:schemeClr val="tx1"/>
                          </a:solidFill>
                          <a:latin typeface="游ゴシック" panose="020B0400000000000000" pitchFamily="50" charset="-128"/>
                          <a:ea typeface="游ゴシック" panose="020B0400000000000000" pitchFamily="50" charset="-128"/>
                        </a:rPr>
                        <a:t> </a:t>
                      </a:r>
                      <a:r>
                        <a:rPr kumimoji="1" lang="ja-JP" altLang="en-US" sz="1100" b="0" spc="-30" baseline="0" dirty="0" smtClean="0">
                          <a:solidFill>
                            <a:schemeClr val="tx1"/>
                          </a:solidFill>
                          <a:latin typeface="游ゴシック" panose="020B0400000000000000" pitchFamily="50" charset="-128"/>
                          <a:ea typeface="游ゴシック" panose="020B0400000000000000" pitchFamily="50" charset="-128"/>
                        </a:rPr>
                        <a:t>林業・木材産業の振興を図り、資源の循環利用</a:t>
                      </a:r>
                      <a:r>
                        <a:rPr kumimoji="1" lang="ja-JP" altLang="en-US" sz="1100" b="0" spc="0" baseline="0" dirty="0" smtClean="0">
                          <a:solidFill>
                            <a:schemeClr val="tx1"/>
                          </a:solidFill>
                          <a:latin typeface="游ゴシック" panose="020B0400000000000000" pitchFamily="50" charset="-128"/>
                          <a:ea typeface="游ゴシック" panose="020B0400000000000000" pitchFamily="50" charset="-128"/>
                        </a:rPr>
                        <a:t>を進める森林づくり</a:t>
                      </a:r>
                    </a:p>
                  </a:txBody>
                  <a:tcPr marL="36000" marR="36000" marT="0" marB="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92DAE2"/>
                    </a:solidFill>
                  </a:tcPr>
                </a:tc>
                <a:extLst>
                  <a:ext uri="{0D108BD9-81ED-4DB2-BD59-A6C34878D82A}">
                    <a16:rowId xmlns:a16="http://schemas.microsoft.com/office/drawing/2014/main" val="10000"/>
                  </a:ext>
                </a:extLst>
              </a:tr>
              <a:tr h="5562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solidFill>
                            <a:schemeClr val="tx1"/>
                          </a:solidFill>
                          <a:latin typeface="游ゴシック" panose="020B0400000000000000" pitchFamily="50" charset="-128"/>
                          <a:ea typeface="+mn-ea"/>
                        </a:rPr>
                        <a:t>■</a:t>
                      </a:r>
                      <a:r>
                        <a:rPr kumimoji="1" lang="en-US" altLang="ja-JP" sz="1100" b="0" dirty="0" smtClean="0">
                          <a:solidFill>
                            <a:schemeClr val="tx1"/>
                          </a:solidFill>
                          <a:latin typeface="游ゴシック" panose="020B0400000000000000" pitchFamily="50" charset="-128"/>
                          <a:ea typeface="游ゴシック" panose="020B0400000000000000" pitchFamily="50" charset="-128"/>
                        </a:rPr>
                        <a:t> </a:t>
                      </a:r>
                      <a:r>
                        <a:rPr kumimoji="1" lang="ja-JP" altLang="en-US" sz="1100" b="0" spc="-100" baseline="0" dirty="0" smtClean="0">
                          <a:solidFill>
                            <a:schemeClr val="tx1"/>
                          </a:solidFill>
                          <a:latin typeface="游ゴシック" panose="020B0400000000000000" pitchFamily="50" charset="-128"/>
                          <a:ea typeface="游ゴシック" panose="020B0400000000000000" pitchFamily="50" charset="-128"/>
                        </a:rPr>
                        <a:t>高い付加価値を生み出すものづくり産業の振興</a:t>
                      </a:r>
                      <a:endParaRPr kumimoji="1" lang="en-US" altLang="ja-JP" sz="1100" b="0" spc="-100" baseline="0" dirty="0" smtClean="0">
                        <a:solidFill>
                          <a:schemeClr val="tx1"/>
                        </a:solidFill>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solidFill>
                            <a:schemeClr val="tx1"/>
                          </a:solidFill>
                          <a:latin typeface="游ゴシック" panose="020B0400000000000000" pitchFamily="50" charset="-128"/>
                          <a:ea typeface="+mn-ea"/>
                        </a:rPr>
                        <a:t>■</a:t>
                      </a:r>
                      <a:r>
                        <a:rPr kumimoji="1" lang="en-US" altLang="ja-JP" sz="1100" b="0" dirty="0" smtClean="0">
                          <a:solidFill>
                            <a:schemeClr val="tx1"/>
                          </a:solidFill>
                          <a:latin typeface="游ゴシック" panose="020B0400000000000000" pitchFamily="50" charset="-128"/>
                          <a:ea typeface="游ゴシック" panose="020B0400000000000000" pitchFamily="50" charset="-128"/>
                        </a:rPr>
                        <a:t> </a:t>
                      </a:r>
                      <a:r>
                        <a:rPr kumimoji="1" lang="ja-JP" altLang="en-US" sz="1100" b="0" spc="-100" baseline="0" dirty="0" smtClean="0">
                          <a:solidFill>
                            <a:schemeClr val="tx1"/>
                          </a:solidFill>
                          <a:latin typeface="游ゴシック" panose="020B0400000000000000" pitchFamily="50" charset="-128"/>
                          <a:ea typeface="游ゴシック" panose="020B0400000000000000" pitchFamily="50" charset="-128"/>
                        </a:rPr>
                        <a:t>地域資源を活かした食関連産業の振興</a:t>
                      </a:r>
                    </a:p>
                    <a:p>
                      <a:r>
                        <a:rPr kumimoji="1" lang="ja-JP" altLang="en-US" sz="1100" b="0" dirty="0" smtClean="0">
                          <a:solidFill>
                            <a:schemeClr val="tx1"/>
                          </a:solidFill>
                          <a:latin typeface="游ゴシック" panose="020B0400000000000000" pitchFamily="50" charset="-128"/>
                          <a:ea typeface="+mn-ea"/>
                        </a:rPr>
                        <a:t>■</a:t>
                      </a:r>
                      <a:r>
                        <a:rPr kumimoji="1" lang="en-US" altLang="ja-JP" sz="1100" b="0" dirty="0" smtClean="0">
                          <a:solidFill>
                            <a:schemeClr val="tx1"/>
                          </a:solidFill>
                          <a:latin typeface="游ゴシック" panose="020B0400000000000000" pitchFamily="50" charset="-128"/>
                          <a:ea typeface="游ゴシック" panose="020B0400000000000000" pitchFamily="50" charset="-128"/>
                        </a:rPr>
                        <a:t> </a:t>
                      </a:r>
                      <a:r>
                        <a:rPr kumimoji="1" lang="ja-JP" altLang="en-US" sz="1100" b="0" dirty="0" smtClean="0">
                          <a:solidFill>
                            <a:schemeClr val="tx1"/>
                          </a:solidFill>
                          <a:latin typeface="游ゴシック" panose="020B0400000000000000" pitchFamily="50" charset="-128"/>
                          <a:ea typeface="游ゴシック" panose="020B0400000000000000" pitchFamily="50" charset="-128"/>
                        </a:rPr>
                        <a:t>本道の立地優位性を活かした企業誘致の推進</a:t>
                      </a:r>
                    </a:p>
                  </a:txBody>
                  <a:tcPr marL="36000" marR="36000" marT="0" marB="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E5E8"/>
                    </a:solidFill>
                  </a:tcPr>
                </a:tc>
                <a:extLst>
                  <a:ext uri="{0D108BD9-81ED-4DB2-BD59-A6C34878D82A}">
                    <a16:rowId xmlns:a16="http://schemas.microsoft.com/office/drawing/2014/main" val="10001"/>
                  </a:ext>
                </a:extLst>
              </a:tr>
              <a:tr h="586740">
                <a:tc>
                  <a:txBody>
                    <a:bodyPr/>
                    <a:lstStyle/>
                    <a:p>
                      <a:r>
                        <a:rPr kumimoji="1" lang="ja-JP" altLang="en-US" sz="1100" b="0" dirty="0" smtClean="0">
                          <a:solidFill>
                            <a:schemeClr val="tx1"/>
                          </a:solidFill>
                          <a:latin typeface="游ゴシック" panose="020B0400000000000000" pitchFamily="50" charset="-128"/>
                          <a:ea typeface="+mn-ea"/>
                        </a:rPr>
                        <a:t>■</a:t>
                      </a:r>
                      <a:r>
                        <a:rPr kumimoji="1" lang="en-US" altLang="ja-JP" sz="1100" b="0" dirty="0" smtClean="0">
                          <a:solidFill>
                            <a:schemeClr val="tx1"/>
                          </a:solidFill>
                          <a:latin typeface="游ゴシック" panose="020B0400000000000000" pitchFamily="50" charset="-128"/>
                          <a:ea typeface="游ゴシック" panose="020B0400000000000000" pitchFamily="50" charset="-128"/>
                        </a:rPr>
                        <a:t> </a:t>
                      </a:r>
                      <a:r>
                        <a:rPr kumimoji="1" lang="ja-JP" altLang="en-US" sz="1100" b="0" spc="-130" baseline="0" dirty="0" smtClean="0">
                          <a:solidFill>
                            <a:schemeClr val="tx1"/>
                          </a:solidFill>
                          <a:latin typeface="游ゴシック" panose="020B0400000000000000" pitchFamily="50" charset="-128"/>
                          <a:ea typeface="游ゴシック" panose="020B0400000000000000" pitchFamily="50" charset="-128"/>
                        </a:rPr>
                        <a:t>地域の経済・雇用を支える中小・小規模企業の振興</a:t>
                      </a:r>
                      <a:endParaRPr kumimoji="1" lang="en-US" altLang="ja-JP" sz="1100" b="0" spc="-130" baseline="0" dirty="0" smtClean="0">
                        <a:solidFill>
                          <a:schemeClr val="tx1"/>
                        </a:solidFill>
                        <a:latin typeface="游ゴシック" panose="020B0400000000000000" pitchFamily="50" charset="-128"/>
                        <a:ea typeface="游ゴシック" panose="020B0400000000000000" pitchFamily="50" charset="-128"/>
                      </a:endParaRPr>
                    </a:p>
                    <a:p>
                      <a:r>
                        <a:rPr kumimoji="1" lang="ja-JP" altLang="en-US" sz="1100" b="0" dirty="0" smtClean="0">
                          <a:solidFill>
                            <a:schemeClr val="tx1"/>
                          </a:solidFill>
                          <a:latin typeface="游ゴシック" panose="020B0400000000000000" pitchFamily="50" charset="-128"/>
                          <a:ea typeface="+mn-ea"/>
                        </a:rPr>
                        <a:t>■</a:t>
                      </a:r>
                      <a:r>
                        <a:rPr kumimoji="1" lang="en-US" altLang="ja-JP" sz="1100" b="0" dirty="0" smtClean="0">
                          <a:solidFill>
                            <a:schemeClr val="tx1"/>
                          </a:solidFill>
                          <a:latin typeface="游ゴシック" panose="020B0400000000000000" pitchFamily="50" charset="-128"/>
                          <a:ea typeface="游ゴシック" panose="020B0400000000000000" pitchFamily="50" charset="-128"/>
                        </a:rPr>
                        <a:t> </a:t>
                      </a:r>
                      <a:r>
                        <a:rPr kumimoji="1" lang="ja-JP" altLang="en-US" sz="1100" b="0" spc="-150" baseline="0" dirty="0" smtClean="0">
                          <a:solidFill>
                            <a:schemeClr val="tx1"/>
                          </a:solidFill>
                          <a:latin typeface="游ゴシック" panose="020B0400000000000000" pitchFamily="50" charset="-128"/>
                          <a:ea typeface="游ゴシック" panose="020B0400000000000000" pitchFamily="50" charset="-128"/>
                        </a:rPr>
                        <a:t>住民の暮らしを支える地域商業の活性化</a:t>
                      </a:r>
                      <a:endParaRPr kumimoji="1" lang="en-US" altLang="ja-JP" sz="1100" b="0" spc="-150" baseline="0" dirty="0" smtClean="0">
                        <a:solidFill>
                          <a:schemeClr val="tx1"/>
                        </a:solidFill>
                        <a:latin typeface="游ゴシック" panose="020B0400000000000000" pitchFamily="50" charset="-128"/>
                        <a:ea typeface="游ゴシック" panose="020B0400000000000000" pitchFamily="50" charset="-128"/>
                      </a:endParaRPr>
                    </a:p>
                    <a:p>
                      <a:r>
                        <a:rPr kumimoji="1" lang="ja-JP" altLang="en-US" sz="1100" b="0" dirty="0" smtClean="0">
                          <a:solidFill>
                            <a:schemeClr val="tx1"/>
                          </a:solidFill>
                          <a:latin typeface="游ゴシック" panose="020B0400000000000000" pitchFamily="50" charset="-128"/>
                          <a:ea typeface="+mn-ea"/>
                        </a:rPr>
                        <a:t>■</a:t>
                      </a:r>
                      <a:r>
                        <a:rPr kumimoji="1" lang="en-US" altLang="ja-JP" sz="1100" b="0" dirty="0" smtClean="0">
                          <a:solidFill>
                            <a:schemeClr val="tx1"/>
                          </a:solidFill>
                          <a:latin typeface="游ゴシック" panose="020B0400000000000000" pitchFamily="50" charset="-128"/>
                          <a:ea typeface="游ゴシック" panose="020B0400000000000000" pitchFamily="50" charset="-128"/>
                        </a:rPr>
                        <a:t> </a:t>
                      </a:r>
                      <a:r>
                        <a:rPr kumimoji="1" lang="ja-JP" altLang="en-US" sz="1100" b="0" spc="-30" baseline="0" dirty="0" smtClean="0">
                          <a:solidFill>
                            <a:schemeClr val="tx1"/>
                          </a:solidFill>
                          <a:latin typeface="游ゴシック" panose="020B0400000000000000" pitchFamily="50" charset="-128"/>
                          <a:ea typeface="游ゴシック" panose="020B0400000000000000" pitchFamily="50" charset="-128"/>
                        </a:rPr>
                        <a:t>地域の安全・安心に欠かせない建設産業の振興</a:t>
                      </a:r>
                      <a:endParaRPr kumimoji="1" lang="ja-JP" altLang="en-US" sz="1100" b="0" spc="-30" baseline="0" dirty="0">
                        <a:solidFill>
                          <a:schemeClr val="tx1"/>
                        </a:solidFill>
                        <a:latin typeface="游ゴシック" panose="020B0400000000000000" pitchFamily="50" charset="-128"/>
                        <a:ea typeface="游ゴシック" panose="020B0400000000000000" pitchFamily="50" charset="-128"/>
                      </a:endParaRPr>
                    </a:p>
                  </a:txBody>
                  <a:tcPr marL="36000" marR="36000" marT="0" marB="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92DAE2"/>
                    </a:solidFill>
                  </a:tcPr>
                </a:tc>
                <a:extLst>
                  <a:ext uri="{0D108BD9-81ED-4DB2-BD59-A6C34878D82A}">
                    <a16:rowId xmlns:a16="http://schemas.microsoft.com/office/drawing/2014/main" val="10002"/>
                  </a:ext>
                </a:extLst>
              </a:tr>
              <a:tr h="1118616">
                <a:tc>
                  <a:txBody>
                    <a:bodyPr/>
                    <a:lstStyle/>
                    <a:p>
                      <a:pPr marL="180000" indent="-457200"/>
                      <a:r>
                        <a:rPr kumimoji="1" lang="ja-JP" altLang="en-US" sz="1100" b="0" dirty="0" smtClean="0">
                          <a:solidFill>
                            <a:schemeClr val="tx1"/>
                          </a:solidFill>
                          <a:latin typeface="游ゴシック" panose="020B0400000000000000" pitchFamily="50" charset="-128"/>
                          <a:ea typeface="+mn-ea"/>
                        </a:rPr>
                        <a:t>■</a:t>
                      </a:r>
                      <a:r>
                        <a:rPr kumimoji="1" lang="en-US" altLang="ja-JP" sz="1100" b="0" dirty="0" smtClean="0">
                          <a:solidFill>
                            <a:schemeClr val="tx1"/>
                          </a:solidFill>
                          <a:latin typeface="游ゴシック" panose="020B0400000000000000" pitchFamily="50" charset="-128"/>
                          <a:ea typeface="游ゴシック" panose="020B0400000000000000" pitchFamily="50" charset="-128"/>
                        </a:rPr>
                        <a:t> </a:t>
                      </a:r>
                      <a:r>
                        <a:rPr kumimoji="1" lang="ja-JP" altLang="en-US" sz="1100" b="0" spc="-150" baseline="0" dirty="0" smtClean="0">
                          <a:solidFill>
                            <a:schemeClr val="tx1"/>
                          </a:solidFill>
                          <a:latin typeface="游ゴシック" panose="020B0400000000000000" pitchFamily="50" charset="-128"/>
                          <a:ea typeface="游ゴシック" panose="020B0400000000000000" pitchFamily="50" charset="-128"/>
                        </a:rPr>
                        <a:t>健康長寿・医療関連産業の創造</a:t>
                      </a:r>
                      <a:endParaRPr kumimoji="1" lang="en-US" altLang="ja-JP" sz="1100" b="0" spc="-150" baseline="0" dirty="0" smtClean="0">
                        <a:solidFill>
                          <a:schemeClr val="tx1"/>
                        </a:solidFill>
                        <a:latin typeface="游ゴシック" panose="020B0400000000000000" pitchFamily="50" charset="-128"/>
                        <a:ea typeface="游ゴシック" panose="020B0400000000000000" pitchFamily="50" charset="-128"/>
                      </a:endParaRPr>
                    </a:p>
                    <a:p>
                      <a:pPr marL="180000" indent="-457200"/>
                      <a:r>
                        <a:rPr kumimoji="1" lang="ja-JP" altLang="en-US" sz="1100" b="0" dirty="0" smtClean="0">
                          <a:solidFill>
                            <a:schemeClr val="tx1"/>
                          </a:solidFill>
                          <a:latin typeface="游ゴシック" panose="020B0400000000000000" pitchFamily="50" charset="-128"/>
                          <a:ea typeface="+mn-ea"/>
                        </a:rPr>
                        <a:t>■</a:t>
                      </a:r>
                      <a:r>
                        <a:rPr kumimoji="1" lang="en-US" altLang="ja-JP" sz="1100" b="0" dirty="0" smtClean="0">
                          <a:solidFill>
                            <a:schemeClr val="tx1"/>
                          </a:solidFill>
                          <a:latin typeface="游ゴシック" panose="020B0400000000000000" pitchFamily="50" charset="-128"/>
                          <a:ea typeface="游ゴシック" panose="020B0400000000000000" pitchFamily="50" charset="-128"/>
                        </a:rPr>
                        <a:t> </a:t>
                      </a:r>
                      <a:r>
                        <a:rPr kumimoji="1" lang="ja-JP" altLang="en-US" sz="1100" b="0" spc="-130" baseline="0" dirty="0" smtClean="0">
                          <a:solidFill>
                            <a:schemeClr val="tx1"/>
                          </a:solidFill>
                          <a:latin typeface="游ゴシック" panose="020B0400000000000000" pitchFamily="50" charset="-128"/>
                          <a:ea typeface="游ゴシック" panose="020B0400000000000000" pitchFamily="50" charset="-128"/>
                        </a:rPr>
                        <a:t>新エネルギーの開発・活用促進や環境・エネルギー</a:t>
                      </a:r>
                      <a:r>
                        <a:rPr kumimoji="1" lang="ja-JP" altLang="en-US" sz="1100" b="0" spc="-100" dirty="0" smtClean="0">
                          <a:solidFill>
                            <a:schemeClr val="tx1"/>
                          </a:solidFill>
                          <a:latin typeface="游ゴシック" panose="020B0400000000000000" pitchFamily="50" charset="-128"/>
                          <a:ea typeface="游ゴシック" panose="020B0400000000000000" pitchFamily="50" charset="-128"/>
                        </a:rPr>
                        <a:t>産業の創造</a:t>
                      </a:r>
                      <a:endParaRPr kumimoji="1" lang="en-US" altLang="ja-JP" sz="1100" b="0" spc="-100" baseline="0" dirty="0" smtClean="0">
                        <a:solidFill>
                          <a:schemeClr val="tx1"/>
                        </a:solidFill>
                        <a:latin typeface="游ゴシック" panose="020B0400000000000000" pitchFamily="50" charset="-128"/>
                        <a:ea typeface="游ゴシック" panose="020B0400000000000000" pitchFamily="50" charset="-128"/>
                      </a:endParaRPr>
                    </a:p>
                    <a:p>
                      <a:pPr marL="180000" indent="-457200"/>
                      <a:r>
                        <a:rPr kumimoji="1" lang="ja-JP" altLang="en-US" sz="1100" b="0" dirty="0" smtClean="0">
                          <a:solidFill>
                            <a:schemeClr val="tx1"/>
                          </a:solidFill>
                          <a:latin typeface="游ゴシック" panose="020B0400000000000000" pitchFamily="50" charset="-128"/>
                          <a:ea typeface="+mn-ea"/>
                        </a:rPr>
                        <a:t>■</a:t>
                      </a:r>
                      <a:r>
                        <a:rPr kumimoji="1" lang="en-US" altLang="ja-JP" sz="1100" b="0" spc="0" baseline="0" dirty="0" smtClean="0">
                          <a:solidFill>
                            <a:schemeClr val="tx1"/>
                          </a:solidFill>
                          <a:latin typeface="游ゴシック" panose="020B0400000000000000" pitchFamily="50" charset="-128"/>
                          <a:ea typeface="游ゴシック" panose="020B0400000000000000" pitchFamily="50" charset="-128"/>
                        </a:rPr>
                        <a:t> </a:t>
                      </a:r>
                      <a:r>
                        <a:rPr kumimoji="1" lang="ja-JP" altLang="en-US" sz="1100" b="0" spc="0" baseline="0" dirty="0" smtClean="0">
                          <a:solidFill>
                            <a:schemeClr val="tx1"/>
                          </a:solidFill>
                          <a:latin typeface="游ゴシック" panose="020B0400000000000000" pitchFamily="50" charset="-128"/>
                          <a:ea typeface="游ゴシック" panose="020B0400000000000000" pitchFamily="50" charset="-128"/>
                        </a:rPr>
                        <a:t>本道の活性化に役立つ科学技術の振興</a:t>
                      </a:r>
                      <a:endParaRPr kumimoji="1" lang="ja-JP" altLang="en-US" sz="1100" b="0" spc="0" baseline="0" dirty="0">
                        <a:solidFill>
                          <a:schemeClr val="tx1"/>
                        </a:solidFill>
                        <a:latin typeface="游ゴシック" panose="020B0400000000000000" pitchFamily="50" charset="-128"/>
                        <a:ea typeface="游ゴシック" panose="020B0400000000000000" pitchFamily="50" charset="-128"/>
                      </a:endParaRPr>
                    </a:p>
                  </a:txBody>
                  <a:tcPr marL="36000" marR="36000" marT="0" marB="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E5E8"/>
                    </a:solidFill>
                  </a:tcPr>
                </a:tc>
                <a:extLst>
                  <a:ext uri="{0D108BD9-81ED-4DB2-BD59-A6C34878D82A}">
                    <a16:rowId xmlns:a16="http://schemas.microsoft.com/office/drawing/2014/main" val="10003"/>
                  </a:ext>
                </a:extLst>
              </a:tr>
              <a:tr h="440436">
                <a:tc>
                  <a:txBody>
                    <a:bodyPr/>
                    <a:lstStyle/>
                    <a:p>
                      <a:r>
                        <a:rPr kumimoji="1" lang="ja-JP" altLang="en-US" sz="1100" b="0" dirty="0" smtClean="0">
                          <a:solidFill>
                            <a:schemeClr val="tx1"/>
                          </a:solidFill>
                          <a:latin typeface="游ゴシック" panose="020B0400000000000000" pitchFamily="50" charset="-128"/>
                          <a:ea typeface="+mn-ea"/>
                        </a:rPr>
                        <a:t>■</a:t>
                      </a:r>
                      <a:r>
                        <a:rPr kumimoji="1" lang="en-US" altLang="ja-JP" sz="1100" b="0" spc="-80" baseline="0" dirty="0" smtClean="0">
                          <a:solidFill>
                            <a:schemeClr val="tx1"/>
                          </a:solidFill>
                          <a:latin typeface="游ゴシック" panose="020B0400000000000000" pitchFamily="50" charset="-128"/>
                          <a:ea typeface="游ゴシック" panose="020B0400000000000000" pitchFamily="50" charset="-128"/>
                        </a:rPr>
                        <a:t> </a:t>
                      </a:r>
                      <a:r>
                        <a:rPr kumimoji="1" lang="ja-JP" altLang="en-US" sz="1100" b="0" spc="0" baseline="0" dirty="0" smtClean="0">
                          <a:solidFill>
                            <a:schemeClr val="tx1"/>
                          </a:solidFill>
                          <a:latin typeface="游ゴシック" panose="020B0400000000000000" pitchFamily="50" charset="-128"/>
                          <a:ea typeface="游ゴシック" panose="020B0400000000000000" pitchFamily="50" charset="-128"/>
                        </a:rPr>
                        <a:t>アジアなど海外への北海道産食品の輸出拡大</a:t>
                      </a:r>
                      <a:endParaRPr kumimoji="1" lang="en-US" altLang="ja-JP" sz="1100" b="0" spc="0" baseline="0" dirty="0" smtClean="0">
                        <a:solidFill>
                          <a:schemeClr val="tx1"/>
                        </a:solidFill>
                        <a:latin typeface="游ゴシック" panose="020B0400000000000000" pitchFamily="50" charset="-128"/>
                        <a:ea typeface="游ゴシック" panose="020B0400000000000000" pitchFamily="50" charset="-128"/>
                      </a:endParaRPr>
                    </a:p>
                    <a:p>
                      <a:r>
                        <a:rPr kumimoji="1" lang="ja-JP" altLang="en-US" sz="1100" b="0" dirty="0" smtClean="0">
                          <a:solidFill>
                            <a:schemeClr val="tx1"/>
                          </a:solidFill>
                          <a:latin typeface="游ゴシック" panose="020B0400000000000000" pitchFamily="50" charset="-128"/>
                          <a:ea typeface="+mn-ea"/>
                        </a:rPr>
                        <a:t>■</a:t>
                      </a:r>
                      <a:r>
                        <a:rPr kumimoji="1" lang="en-US" altLang="ja-JP" sz="1100" b="0" spc="-80" baseline="0" dirty="0" smtClean="0">
                          <a:solidFill>
                            <a:schemeClr val="tx1"/>
                          </a:solidFill>
                          <a:latin typeface="游ゴシック" panose="020B0400000000000000" pitchFamily="50" charset="-128"/>
                          <a:ea typeface="游ゴシック" panose="020B0400000000000000" pitchFamily="50" charset="-128"/>
                        </a:rPr>
                        <a:t> </a:t>
                      </a:r>
                      <a:r>
                        <a:rPr kumimoji="1" lang="ja-JP" altLang="en-US" sz="1100" b="0" spc="-170" baseline="0" dirty="0" smtClean="0">
                          <a:solidFill>
                            <a:schemeClr val="tx1"/>
                          </a:solidFill>
                          <a:latin typeface="游ゴシック" panose="020B0400000000000000" pitchFamily="50" charset="-128"/>
                          <a:ea typeface="游ゴシック" panose="020B0400000000000000" pitchFamily="50" charset="-128"/>
                        </a:rPr>
                        <a:t>海外展開によるビジネス創出と海外からの投資の促進</a:t>
                      </a:r>
                      <a:endParaRPr kumimoji="1" lang="ja-JP" altLang="en-US" sz="1100" b="0" spc="-170" baseline="0" dirty="0">
                        <a:solidFill>
                          <a:schemeClr val="tx1"/>
                        </a:solidFill>
                        <a:latin typeface="游ゴシック" panose="020B0400000000000000" pitchFamily="50" charset="-128"/>
                        <a:ea typeface="游ゴシック" panose="020B0400000000000000" pitchFamily="50" charset="-128"/>
                      </a:endParaRPr>
                    </a:p>
                  </a:txBody>
                  <a:tcPr marL="36000" marR="36000" marT="0" marB="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92DAE2"/>
                    </a:solidFill>
                  </a:tcPr>
                </a:tc>
                <a:extLst>
                  <a:ext uri="{0D108BD9-81ED-4DB2-BD59-A6C34878D82A}">
                    <a16:rowId xmlns:a16="http://schemas.microsoft.com/office/drawing/2014/main" val="10004"/>
                  </a:ext>
                </a:extLst>
              </a:tr>
              <a:tr h="951440">
                <a:tc>
                  <a:txBody>
                    <a:bodyPr/>
                    <a:lstStyle/>
                    <a:p>
                      <a:r>
                        <a:rPr kumimoji="1" lang="ja-JP" altLang="en-US" sz="1100" b="1" strike="noStrike" spc="0" baseline="0" dirty="0" smtClean="0">
                          <a:solidFill>
                            <a:srgbClr val="002060"/>
                          </a:solidFill>
                          <a:latin typeface="游ゴシック" panose="020B0400000000000000" pitchFamily="50" charset="-128"/>
                          <a:ea typeface="游ゴシック" panose="020B0400000000000000" pitchFamily="50" charset="-128"/>
                        </a:rPr>
                        <a:t>■ </a:t>
                      </a:r>
                      <a:r>
                        <a:rPr kumimoji="1" lang="ja-JP" altLang="en-US" sz="1100" b="0" strike="noStrike" spc="0" baseline="0" dirty="0" smtClean="0">
                          <a:solidFill>
                            <a:schemeClr val="tx1"/>
                          </a:solidFill>
                          <a:latin typeface="游ゴシック" panose="020B0400000000000000" pitchFamily="50" charset="-128"/>
                          <a:ea typeface="游ゴシック" panose="020B0400000000000000" pitchFamily="50" charset="-128"/>
                        </a:rPr>
                        <a:t>「観光立国北海道」の再構築</a:t>
                      </a:r>
                      <a:endParaRPr kumimoji="1" lang="en-US" altLang="ja-JP" sz="1100" b="0" strike="noStrike" spc="0" baseline="0" dirty="0" smtClean="0">
                        <a:solidFill>
                          <a:schemeClr val="tx1"/>
                        </a:solidFill>
                        <a:latin typeface="游ゴシック" panose="020B0400000000000000" pitchFamily="50" charset="-128"/>
                        <a:ea typeface="游ゴシック" panose="020B0400000000000000" pitchFamily="50" charset="-128"/>
                      </a:endParaRPr>
                    </a:p>
                  </a:txBody>
                  <a:tcPr marL="36000" marR="36000" marT="0" marB="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E5E8"/>
                    </a:solidFill>
                  </a:tcPr>
                </a:tc>
                <a:extLst>
                  <a:ext uri="{0D108BD9-81ED-4DB2-BD59-A6C34878D82A}">
                    <a16:rowId xmlns:a16="http://schemas.microsoft.com/office/drawing/2014/main" val="10005"/>
                  </a:ext>
                </a:extLst>
              </a:tr>
              <a:tr h="957642">
                <a:tc>
                  <a:txBody>
                    <a:bodyPr/>
                    <a:lstStyle/>
                    <a:p>
                      <a:r>
                        <a:rPr kumimoji="1" lang="ja-JP" altLang="en-US" sz="1100" b="0" dirty="0" smtClean="0">
                          <a:solidFill>
                            <a:schemeClr val="tx1"/>
                          </a:solidFill>
                          <a:latin typeface="游ゴシック" panose="020B0400000000000000" pitchFamily="50" charset="-128"/>
                          <a:ea typeface="+mn-ea"/>
                        </a:rPr>
                        <a:t>■</a:t>
                      </a:r>
                      <a:r>
                        <a:rPr kumimoji="1" lang="en-US" altLang="ja-JP" sz="1100" b="0" spc="0" baseline="0" dirty="0" smtClean="0">
                          <a:solidFill>
                            <a:schemeClr val="tx1"/>
                          </a:solidFill>
                          <a:latin typeface="游ゴシック" panose="020B0400000000000000" pitchFamily="50" charset="-128"/>
                          <a:ea typeface="游ゴシック" panose="020B0400000000000000" pitchFamily="50" charset="-128"/>
                        </a:rPr>
                        <a:t> </a:t>
                      </a:r>
                      <a:r>
                        <a:rPr kumimoji="1" lang="ja-JP" altLang="en-US" sz="1100" b="0" spc="0" baseline="0" dirty="0" smtClean="0">
                          <a:solidFill>
                            <a:schemeClr val="tx1"/>
                          </a:solidFill>
                          <a:latin typeface="游ゴシック" panose="020B0400000000000000" pitchFamily="50" charset="-128"/>
                          <a:ea typeface="游ゴシック" panose="020B0400000000000000" pitchFamily="50" charset="-128"/>
                        </a:rPr>
                        <a:t>雇用の受け皿づくりと産業人材の育成・確保</a:t>
                      </a:r>
                      <a:endParaRPr kumimoji="1" lang="en-US" altLang="ja-JP" sz="1100" b="0" spc="0" baseline="0" dirty="0" smtClean="0">
                        <a:solidFill>
                          <a:schemeClr val="tx1"/>
                        </a:solidFill>
                        <a:latin typeface="游ゴシック" panose="020B0400000000000000" pitchFamily="50" charset="-128"/>
                        <a:ea typeface="游ゴシック" panose="020B0400000000000000" pitchFamily="50" charset="-128"/>
                      </a:endParaRPr>
                    </a:p>
                    <a:p>
                      <a:r>
                        <a:rPr kumimoji="1" lang="ja-JP" altLang="en-US" sz="1100" b="0" dirty="0" smtClean="0">
                          <a:solidFill>
                            <a:schemeClr val="tx1"/>
                          </a:solidFill>
                          <a:latin typeface="游ゴシック" panose="020B0400000000000000" pitchFamily="50" charset="-128"/>
                          <a:ea typeface="+mn-ea"/>
                        </a:rPr>
                        <a:t>■</a:t>
                      </a:r>
                      <a:r>
                        <a:rPr kumimoji="1" lang="en-US" altLang="ja-JP" sz="1100" b="0" spc="0" baseline="0" dirty="0" smtClean="0">
                          <a:solidFill>
                            <a:schemeClr val="tx1"/>
                          </a:solidFill>
                          <a:latin typeface="游ゴシック" panose="020B0400000000000000" pitchFamily="50" charset="-128"/>
                          <a:ea typeface="游ゴシック" panose="020B0400000000000000" pitchFamily="50" charset="-128"/>
                        </a:rPr>
                        <a:t> </a:t>
                      </a:r>
                      <a:r>
                        <a:rPr kumimoji="1" lang="ja-JP" altLang="en-US" sz="1100" b="0" spc="0" baseline="0" dirty="0" smtClean="0">
                          <a:solidFill>
                            <a:schemeClr val="tx1"/>
                          </a:solidFill>
                          <a:latin typeface="游ゴシック" panose="020B0400000000000000" pitchFamily="50" charset="-128"/>
                          <a:ea typeface="游ゴシック" panose="020B0400000000000000" pitchFamily="50" charset="-128"/>
                        </a:rPr>
                        <a:t>多様な働き手の就業支援と就業環境の整備</a:t>
                      </a:r>
                      <a:endParaRPr kumimoji="1" lang="en-US" altLang="ja-JP" sz="1100" b="0" spc="0" baseline="0" dirty="0" smtClean="0">
                        <a:solidFill>
                          <a:schemeClr val="tx1"/>
                        </a:solidFill>
                        <a:latin typeface="游ゴシック" panose="020B0400000000000000" pitchFamily="50" charset="-128"/>
                        <a:ea typeface="游ゴシック" panose="020B0400000000000000" pitchFamily="50" charset="-128"/>
                      </a:endParaRPr>
                    </a:p>
                  </a:txBody>
                  <a:tcPr marL="36000" marR="36000" marT="0" marB="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92DAE2"/>
                    </a:solidFill>
                  </a:tcPr>
                </a:tc>
                <a:extLst>
                  <a:ext uri="{0D108BD9-81ED-4DB2-BD59-A6C34878D82A}">
                    <a16:rowId xmlns:a16="http://schemas.microsoft.com/office/drawing/2014/main" val="10006"/>
                  </a:ext>
                </a:extLst>
              </a:tr>
            </a:tbl>
          </a:graphicData>
        </a:graphic>
      </p:graphicFrame>
      <p:graphicFrame>
        <p:nvGraphicFramePr>
          <p:cNvPr id="21" name="表 20"/>
          <p:cNvGraphicFramePr>
            <a:graphicFrameLocks noGrp="1"/>
          </p:cNvGraphicFramePr>
          <p:nvPr>
            <p:extLst>
              <p:ext uri="{D42A27DB-BD31-4B8C-83A1-F6EECF244321}">
                <p14:modId xmlns:p14="http://schemas.microsoft.com/office/powerpoint/2010/main" val="1158093586"/>
              </p:ext>
            </p:extLst>
          </p:nvPr>
        </p:nvGraphicFramePr>
        <p:xfrm>
          <a:off x="225918" y="1149642"/>
          <a:ext cx="1800000" cy="5673368"/>
        </p:xfrm>
        <a:graphic>
          <a:graphicData uri="http://schemas.openxmlformats.org/drawingml/2006/table">
            <a:tbl>
              <a:tblPr firstRow="1" bandRow="1">
                <a:tableStyleId>{C4B1156A-380E-4F78-BDF5-A606A8083BF9}</a:tableStyleId>
              </a:tblPr>
              <a:tblGrid>
                <a:gridCol w="165296">
                  <a:extLst>
                    <a:ext uri="{9D8B030D-6E8A-4147-A177-3AD203B41FA5}">
                      <a16:colId xmlns:a16="http://schemas.microsoft.com/office/drawing/2014/main" val="20000"/>
                    </a:ext>
                  </a:extLst>
                </a:gridCol>
                <a:gridCol w="1634704">
                  <a:extLst>
                    <a:ext uri="{9D8B030D-6E8A-4147-A177-3AD203B41FA5}">
                      <a16:colId xmlns:a16="http://schemas.microsoft.com/office/drawing/2014/main" val="20001"/>
                    </a:ext>
                  </a:extLst>
                </a:gridCol>
              </a:tblGrid>
              <a:tr h="1051014">
                <a:tc>
                  <a:txBody>
                    <a:bodyPr/>
                    <a:lstStyle/>
                    <a:p>
                      <a:r>
                        <a:rPr kumimoji="1" lang="en-US" altLang="ja-JP" sz="1100" b="0" spc="-100" baseline="0" dirty="0" smtClean="0">
                          <a:latin typeface="游ゴシック" panose="020B0400000000000000" pitchFamily="50" charset="-128"/>
                          <a:ea typeface="游ゴシック" panose="020B0400000000000000" pitchFamily="50" charset="-128"/>
                        </a:rPr>
                        <a:t>(1)</a:t>
                      </a:r>
                      <a:endParaRPr kumimoji="1" lang="ja-JP" altLang="en-US" sz="1100" b="0" spc="-100" baseline="0" dirty="0">
                        <a:latin typeface="游ゴシック" panose="020B0400000000000000" pitchFamily="50" charset="-128"/>
                        <a:ea typeface="游ゴシック" panose="020B0400000000000000" pitchFamily="50" charset="-128"/>
                      </a:endParaRPr>
                    </a:p>
                  </a:txBody>
                  <a:tcPr marL="0" marR="0" marT="72000" marB="36000" anchor="ctr">
                    <a:lnL w="12700" cmpd="sng">
                      <a:noFill/>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92DAE2"/>
                    </a:solidFill>
                  </a:tcPr>
                </a:tc>
                <a:tc>
                  <a:txBody>
                    <a:bodyPr/>
                    <a:lstStyle/>
                    <a:p>
                      <a:r>
                        <a:rPr kumimoji="1" lang="ja-JP" altLang="en-US" sz="1100" b="0" spc="-130" baseline="0" dirty="0" smtClean="0">
                          <a:latin typeface="游ゴシック" panose="020B0400000000000000" pitchFamily="50" charset="-128"/>
                          <a:ea typeface="游ゴシック" panose="020B0400000000000000" pitchFamily="50" charset="-128"/>
                        </a:rPr>
                        <a:t>農林水産業の持続的な成長</a:t>
                      </a:r>
                      <a:endParaRPr kumimoji="1" lang="ja-JP" altLang="en-US" sz="1100" b="0" spc="-130" baseline="0" dirty="0">
                        <a:latin typeface="游ゴシック" panose="020B0400000000000000" pitchFamily="50" charset="-128"/>
                        <a:ea typeface="游ゴシック" panose="020B0400000000000000" pitchFamily="50" charset="-128"/>
                      </a:endParaRPr>
                    </a:p>
                  </a:txBody>
                  <a:tcPr marL="36000" marR="36000" marT="72000" marB="36000" anchor="ctr">
                    <a:lnL w="12700" cap="flat" cmpd="sng" algn="ctr">
                      <a:no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92DAE2"/>
                    </a:solidFill>
                  </a:tcPr>
                </a:tc>
                <a:extLst>
                  <a:ext uri="{0D108BD9-81ED-4DB2-BD59-A6C34878D82A}">
                    <a16:rowId xmlns:a16="http://schemas.microsoft.com/office/drawing/2014/main" val="10000"/>
                  </a:ext>
                </a:extLst>
              </a:tr>
              <a:tr h="563880">
                <a:tc>
                  <a:txBody>
                    <a:bodyPr/>
                    <a:lstStyle/>
                    <a:p>
                      <a:r>
                        <a:rPr kumimoji="1" lang="en-US" altLang="ja-JP" sz="1100" spc="-100" baseline="0" dirty="0" smtClean="0">
                          <a:latin typeface="游ゴシック" panose="020B0400000000000000" pitchFamily="50" charset="-128"/>
                          <a:ea typeface="游ゴシック" panose="020B0400000000000000" pitchFamily="50" charset="-128"/>
                        </a:rPr>
                        <a:t>(2)</a:t>
                      </a:r>
                      <a:endParaRPr kumimoji="1" lang="ja-JP" altLang="en-US" sz="1100" spc="-100" baseline="0" dirty="0">
                        <a:latin typeface="游ゴシック" panose="020B0400000000000000" pitchFamily="50" charset="-128"/>
                        <a:ea typeface="游ゴシック" panose="020B0400000000000000" pitchFamily="50" charset="-128"/>
                      </a:endParaRPr>
                    </a:p>
                  </a:txBody>
                  <a:tcPr marL="0" marR="0" marT="72000" marB="36000"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E5E8"/>
                    </a:solidFill>
                  </a:tcPr>
                </a:tc>
                <a:tc>
                  <a:txBody>
                    <a:bodyPr/>
                    <a:lstStyle/>
                    <a:p>
                      <a:r>
                        <a:rPr kumimoji="1" lang="ja-JP" altLang="en-US" sz="1100" dirty="0" smtClean="0">
                          <a:latin typeface="游ゴシック" panose="020B0400000000000000" pitchFamily="50" charset="-128"/>
                          <a:ea typeface="游ゴシック" panose="020B0400000000000000" pitchFamily="50" charset="-128"/>
                        </a:rPr>
                        <a:t>本道の優位性を活かした力強い地域産業の創造</a:t>
                      </a:r>
                      <a:endParaRPr kumimoji="1" lang="ja-JP" altLang="en-US" sz="1100" dirty="0">
                        <a:latin typeface="游ゴシック" panose="020B0400000000000000" pitchFamily="50" charset="-128"/>
                        <a:ea typeface="游ゴシック" panose="020B0400000000000000" pitchFamily="50" charset="-128"/>
                      </a:endParaRPr>
                    </a:p>
                  </a:txBody>
                  <a:tcPr marL="36000" marR="36000" marT="72000" marB="3600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E5E8"/>
                    </a:solidFill>
                  </a:tcPr>
                </a:tc>
                <a:extLst>
                  <a:ext uri="{0D108BD9-81ED-4DB2-BD59-A6C34878D82A}">
                    <a16:rowId xmlns:a16="http://schemas.microsoft.com/office/drawing/2014/main" val="10001"/>
                  </a:ext>
                </a:extLst>
              </a:tr>
              <a:tr h="591312">
                <a:tc>
                  <a:txBody>
                    <a:bodyPr/>
                    <a:lstStyle/>
                    <a:p>
                      <a:r>
                        <a:rPr kumimoji="1" lang="en-US" altLang="ja-JP" sz="1100" spc="-100" baseline="0" dirty="0" smtClean="0">
                          <a:latin typeface="游ゴシック" panose="020B0400000000000000" pitchFamily="50" charset="-128"/>
                          <a:ea typeface="游ゴシック" panose="020B0400000000000000" pitchFamily="50" charset="-128"/>
                        </a:rPr>
                        <a:t>(3)</a:t>
                      </a:r>
                      <a:endParaRPr kumimoji="1" lang="ja-JP" altLang="en-US" sz="1100" spc="-100" baseline="0" dirty="0">
                        <a:latin typeface="游ゴシック" panose="020B0400000000000000" pitchFamily="50" charset="-128"/>
                        <a:ea typeface="游ゴシック" panose="020B0400000000000000" pitchFamily="50" charset="-128"/>
                      </a:endParaRPr>
                    </a:p>
                  </a:txBody>
                  <a:tcPr marL="0" marR="0" marT="72000" marB="36000"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92DAE2"/>
                    </a:solidFill>
                  </a:tcPr>
                </a:tc>
                <a:tc>
                  <a:txBody>
                    <a:bodyPr/>
                    <a:lstStyle/>
                    <a:p>
                      <a:r>
                        <a:rPr kumimoji="1" lang="ja-JP" altLang="en-US" sz="1100" dirty="0" smtClean="0">
                          <a:latin typeface="游ゴシック" panose="020B0400000000000000" pitchFamily="50" charset="-128"/>
                          <a:ea typeface="游ゴシック" panose="020B0400000000000000" pitchFamily="50" charset="-128"/>
                        </a:rPr>
                        <a:t>中小・小規模企業の振興や地域商業の活力再生</a:t>
                      </a:r>
                      <a:endParaRPr kumimoji="1" lang="ja-JP" altLang="en-US" sz="1100" dirty="0">
                        <a:latin typeface="游ゴシック" panose="020B0400000000000000" pitchFamily="50" charset="-128"/>
                        <a:ea typeface="游ゴシック" panose="020B0400000000000000" pitchFamily="50" charset="-128"/>
                      </a:endParaRPr>
                    </a:p>
                  </a:txBody>
                  <a:tcPr marL="36000" marR="36000" marT="72000" marB="3600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92DAE2"/>
                    </a:solidFill>
                  </a:tcPr>
                </a:tc>
                <a:extLst>
                  <a:ext uri="{0D108BD9-81ED-4DB2-BD59-A6C34878D82A}">
                    <a16:rowId xmlns:a16="http://schemas.microsoft.com/office/drawing/2014/main" val="10002"/>
                  </a:ext>
                </a:extLst>
              </a:tr>
              <a:tr h="1112520">
                <a:tc>
                  <a:txBody>
                    <a:bodyPr/>
                    <a:lstStyle/>
                    <a:p>
                      <a:r>
                        <a:rPr kumimoji="1" lang="en-US" altLang="ja-JP" sz="1100" spc="-100" baseline="0" dirty="0" smtClean="0">
                          <a:latin typeface="游ゴシック" panose="020B0400000000000000" pitchFamily="50" charset="-128"/>
                          <a:ea typeface="游ゴシック" panose="020B0400000000000000" pitchFamily="50" charset="-128"/>
                        </a:rPr>
                        <a:t>(4)</a:t>
                      </a:r>
                      <a:endParaRPr kumimoji="1" lang="ja-JP" altLang="en-US" sz="1100" spc="-100" baseline="0" dirty="0">
                        <a:latin typeface="游ゴシック" panose="020B0400000000000000" pitchFamily="50" charset="-128"/>
                        <a:ea typeface="游ゴシック" panose="020B0400000000000000" pitchFamily="50" charset="-128"/>
                      </a:endParaRPr>
                    </a:p>
                  </a:txBody>
                  <a:tcPr marL="0" marR="0" marT="72000" marB="36000"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E5E8"/>
                    </a:solidFill>
                  </a:tcPr>
                </a:tc>
                <a:tc>
                  <a:txBody>
                    <a:bodyPr/>
                    <a:lstStyle/>
                    <a:p>
                      <a:r>
                        <a:rPr kumimoji="1" lang="ja-JP" altLang="en-US" sz="1100" dirty="0" smtClean="0">
                          <a:latin typeface="游ゴシック" panose="020B0400000000000000" pitchFamily="50" charset="-128"/>
                          <a:ea typeface="游ゴシック" panose="020B0400000000000000" pitchFamily="50" charset="-128"/>
                        </a:rPr>
                        <a:t>新たな成長産業への挑戦や研究開発の推進</a:t>
                      </a:r>
                      <a:endParaRPr kumimoji="1" lang="ja-JP" altLang="en-US" sz="1100" dirty="0">
                        <a:latin typeface="游ゴシック" panose="020B0400000000000000" pitchFamily="50" charset="-128"/>
                        <a:ea typeface="游ゴシック" panose="020B0400000000000000" pitchFamily="50" charset="-128"/>
                      </a:endParaRPr>
                    </a:p>
                  </a:txBody>
                  <a:tcPr marL="36000" marR="36000" marT="72000" marB="3600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E5E8"/>
                    </a:solidFill>
                  </a:tcPr>
                </a:tc>
                <a:extLst>
                  <a:ext uri="{0D108BD9-81ED-4DB2-BD59-A6C34878D82A}">
                    <a16:rowId xmlns:a16="http://schemas.microsoft.com/office/drawing/2014/main" val="10003"/>
                  </a:ext>
                </a:extLst>
              </a:tr>
              <a:tr h="407997">
                <a:tc>
                  <a:txBody>
                    <a:bodyPr/>
                    <a:lstStyle/>
                    <a:p>
                      <a:r>
                        <a:rPr kumimoji="1" lang="en-US" altLang="ja-JP" sz="1100" spc="-100" baseline="0" dirty="0" smtClean="0">
                          <a:latin typeface="游ゴシック" panose="020B0400000000000000" pitchFamily="50" charset="-128"/>
                          <a:ea typeface="游ゴシック" panose="020B0400000000000000" pitchFamily="50" charset="-128"/>
                        </a:rPr>
                        <a:t>(5)</a:t>
                      </a:r>
                      <a:endParaRPr kumimoji="1" lang="ja-JP" altLang="en-US" sz="1100" spc="-100" baseline="0" dirty="0">
                        <a:latin typeface="游ゴシック" panose="020B0400000000000000" pitchFamily="50" charset="-128"/>
                        <a:ea typeface="游ゴシック" panose="020B0400000000000000" pitchFamily="50" charset="-128"/>
                      </a:endParaRPr>
                    </a:p>
                  </a:txBody>
                  <a:tcPr marL="0" marR="0" marT="72000" marB="36000"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92DAE2"/>
                    </a:solidFill>
                  </a:tcPr>
                </a:tc>
                <a:tc>
                  <a:txBody>
                    <a:bodyPr/>
                    <a:lstStyle/>
                    <a:p>
                      <a:pPr algn="just"/>
                      <a:r>
                        <a:rPr kumimoji="1" lang="ja-JP" altLang="en-US" sz="1100" spc="-80" baseline="0" dirty="0" smtClean="0">
                          <a:latin typeface="游ゴシック" panose="020B0400000000000000" pitchFamily="50" charset="-128"/>
                          <a:ea typeface="游ゴシック" panose="020B0400000000000000" pitchFamily="50" charset="-128"/>
                        </a:rPr>
                        <a:t>海外の成長力を取り込んだ経済の持続的発展</a:t>
                      </a:r>
                      <a:endParaRPr kumimoji="1" lang="ja-JP" altLang="en-US" sz="1100" spc="-80" baseline="0" dirty="0">
                        <a:latin typeface="游ゴシック" panose="020B0400000000000000" pitchFamily="50" charset="-128"/>
                        <a:ea typeface="游ゴシック" panose="020B0400000000000000" pitchFamily="50" charset="-128"/>
                      </a:endParaRPr>
                    </a:p>
                  </a:txBody>
                  <a:tcPr marL="36000" marR="36000" marT="72000" marB="3600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92DAE2"/>
                    </a:solidFill>
                  </a:tcPr>
                </a:tc>
                <a:extLst>
                  <a:ext uri="{0D108BD9-81ED-4DB2-BD59-A6C34878D82A}">
                    <a16:rowId xmlns:a16="http://schemas.microsoft.com/office/drawing/2014/main" val="10004"/>
                  </a:ext>
                </a:extLst>
              </a:tr>
              <a:tr h="958800">
                <a:tc>
                  <a:txBody>
                    <a:bodyPr/>
                    <a:lstStyle/>
                    <a:p>
                      <a:r>
                        <a:rPr kumimoji="1" lang="en-US" altLang="ja-JP" sz="1100" spc="-100" baseline="0" dirty="0" smtClean="0">
                          <a:latin typeface="游ゴシック" panose="020B0400000000000000" pitchFamily="50" charset="-128"/>
                          <a:ea typeface="游ゴシック" panose="020B0400000000000000" pitchFamily="50" charset="-128"/>
                        </a:rPr>
                        <a:t>(6)</a:t>
                      </a:r>
                      <a:endParaRPr kumimoji="1" lang="ja-JP" altLang="en-US" sz="1100" spc="-100" baseline="0" dirty="0">
                        <a:latin typeface="游ゴシック" panose="020B0400000000000000" pitchFamily="50" charset="-128"/>
                        <a:ea typeface="游ゴシック" panose="020B0400000000000000" pitchFamily="50" charset="-128"/>
                      </a:endParaRPr>
                    </a:p>
                  </a:txBody>
                  <a:tcPr marL="0" marR="0" marT="72000" marB="36000"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E5E8"/>
                    </a:solidFill>
                  </a:tcPr>
                </a:tc>
                <a:tc>
                  <a:txBody>
                    <a:bodyPr/>
                    <a:lstStyle/>
                    <a:p>
                      <a:pPr algn="just"/>
                      <a:r>
                        <a:rPr kumimoji="1" lang="ja-JP" altLang="en-US" sz="1100" b="0" spc="-130" baseline="0" dirty="0" smtClean="0">
                          <a:solidFill>
                            <a:schemeClr val="tx1"/>
                          </a:solidFill>
                          <a:latin typeface="游ゴシック" panose="020B0400000000000000" pitchFamily="50" charset="-128"/>
                          <a:ea typeface="游ゴシック" panose="020B0400000000000000" pitchFamily="50" charset="-128"/>
                        </a:rPr>
                        <a:t>道民をはじめ国内、そして世界中から愛される「</a:t>
                      </a:r>
                      <a:r>
                        <a:rPr kumimoji="1" lang="ja-JP" altLang="en-US" sz="1100" b="0" spc="100" baseline="0" dirty="0" smtClean="0">
                          <a:solidFill>
                            <a:schemeClr val="tx1"/>
                          </a:solidFill>
                          <a:latin typeface="游ゴシック" panose="020B0400000000000000" pitchFamily="50" charset="-128"/>
                          <a:ea typeface="游ゴシック" panose="020B0400000000000000" pitchFamily="50" charset="-128"/>
                        </a:rPr>
                        <a:t>観光立国</a:t>
                      </a:r>
                      <a:r>
                        <a:rPr kumimoji="1" lang="ja-JP" altLang="en-US" sz="1100" b="0" spc="0" baseline="0" dirty="0" smtClean="0">
                          <a:solidFill>
                            <a:schemeClr val="tx1"/>
                          </a:solidFill>
                          <a:latin typeface="游ゴシック" panose="020B0400000000000000" pitchFamily="50" charset="-128"/>
                          <a:ea typeface="游ゴシック" panose="020B0400000000000000" pitchFamily="50" charset="-128"/>
                        </a:rPr>
                        <a:t>北海道」の実現</a:t>
                      </a:r>
                      <a:endParaRPr kumimoji="1" lang="ja-JP" altLang="en-US" sz="1100" b="0" strike="sngStrike" spc="0" baseline="0" dirty="0">
                        <a:solidFill>
                          <a:schemeClr val="tx1"/>
                        </a:solidFill>
                        <a:latin typeface="游ゴシック" panose="020B0400000000000000" pitchFamily="50" charset="-128"/>
                        <a:ea typeface="游ゴシック" panose="020B0400000000000000" pitchFamily="50" charset="-128"/>
                      </a:endParaRPr>
                    </a:p>
                  </a:txBody>
                  <a:tcPr marL="36000" marR="36000" marT="72000" marB="3600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E5E8"/>
                    </a:solidFill>
                  </a:tcPr>
                </a:tc>
                <a:extLst>
                  <a:ext uri="{0D108BD9-81ED-4DB2-BD59-A6C34878D82A}">
                    <a16:rowId xmlns:a16="http://schemas.microsoft.com/office/drawing/2014/main" val="10005"/>
                  </a:ext>
                </a:extLst>
              </a:tr>
              <a:tr h="952562">
                <a:tc>
                  <a:txBody>
                    <a:bodyPr/>
                    <a:lstStyle/>
                    <a:p>
                      <a:r>
                        <a:rPr kumimoji="1" lang="en-US" altLang="ja-JP" sz="1100" spc="-100" baseline="0" dirty="0" smtClean="0">
                          <a:latin typeface="游ゴシック" panose="020B0400000000000000" pitchFamily="50" charset="-128"/>
                          <a:ea typeface="游ゴシック" panose="020B0400000000000000" pitchFamily="50" charset="-128"/>
                        </a:rPr>
                        <a:t>(7)</a:t>
                      </a:r>
                      <a:endParaRPr kumimoji="1" lang="ja-JP" altLang="en-US" sz="1100" spc="-100" baseline="0" dirty="0">
                        <a:latin typeface="游ゴシック" panose="020B0400000000000000" pitchFamily="50" charset="-128"/>
                        <a:ea typeface="游ゴシック" panose="020B0400000000000000" pitchFamily="50" charset="-128"/>
                      </a:endParaRPr>
                    </a:p>
                  </a:txBody>
                  <a:tcPr marL="0" marR="0" marT="72000" marB="36000"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92DAE2"/>
                    </a:solidFill>
                  </a:tcPr>
                </a:tc>
                <a:tc>
                  <a:txBody>
                    <a:bodyPr/>
                    <a:lstStyle/>
                    <a:p>
                      <a:r>
                        <a:rPr kumimoji="1" lang="ja-JP" altLang="en-US" sz="1100" spc="-30" baseline="0" dirty="0" smtClean="0">
                          <a:latin typeface="游ゴシック" panose="020B0400000000000000" pitchFamily="50" charset="-128"/>
                          <a:ea typeface="游ゴシック" panose="020B0400000000000000" pitchFamily="50" charset="-128"/>
                        </a:rPr>
                        <a:t>良質で安定的な雇用の場づ</a:t>
                      </a:r>
                      <a:r>
                        <a:rPr kumimoji="1" lang="ja-JP" altLang="en-US" sz="1100" spc="-100" baseline="0" dirty="0" smtClean="0">
                          <a:latin typeface="游ゴシック" panose="020B0400000000000000" pitchFamily="50" charset="-128"/>
                          <a:ea typeface="游ゴシック" panose="020B0400000000000000" pitchFamily="50" charset="-128"/>
                        </a:rPr>
                        <a:t>くりと産業人材の育成・確保</a:t>
                      </a:r>
                      <a:endParaRPr kumimoji="1" lang="ja-JP" altLang="en-US" sz="1100" spc="-100" baseline="0" dirty="0">
                        <a:latin typeface="游ゴシック" panose="020B0400000000000000" pitchFamily="50" charset="-128"/>
                        <a:ea typeface="游ゴシック" panose="020B0400000000000000" pitchFamily="50" charset="-128"/>
                      </a:endParaRPr>
                    </a:p>
                  </a:txBody>
                  <a:tcPr marL="36000" marR="36000" marT="72000" marB="3600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92DAE2"/>
                    </a:solidFill>
                  </a:tcPr>
                </a:tc>
                <a:extLst>
                  <a:ext uri="{0D108BD9-81ED-4DB2-BD59-A6C34878D82A}">
                    <a16:rowId xmlns:a16="http://schemas.microsoft.com/office/drawing/2014/main" val="10006"/>
                  </a:ext>
                </a:extLst>
              </a:tr>
            </a:tbl>
          </a:graphicData>
        </a:graphic>
      </p:graphicFrame>
      <p:sp>
        <p:nvSpPr>
          <p:cNvPr id="11" name="正方形/長方形 10"/>
          <p:cNvSpPr/>
          <p:nvPr/>
        </p:nvSpPr>
        <p:spPr>
          <a:xfrm>
            <a:off x="225918" y="252000"/>
            <a:ext cx="1152290" cy="216000"/>
          </a:xfrm>
          <a:prstGeom prst="rect">
            <a:avLst/>
          </a:prstGeom>
          <a:noFill/>
          <a:ln>
            <a:solidFill>
              <a:srgbClr val="00A945"/>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0" bIns="36000" rtlCol="0" anchor="ctr"/>
          <a:lstStyle/>
          <a:p>
            <a:pPr algn="ctr"/>
            <a:r>
              <a:rPr kumimoji="1" lang="ja-JP" altLang="en-US" sz="1200" b="1" dirty="0" smtClean="0">
                <a:solidFill>
                  <a:srgbClr val="00A945"/>
                </a:solidFill>
                <a:latin typeface="游ゴシック" panose="020B0400000000000000" pitchFamily="50" charset="-128"/>
                <a:ea typeface="游ゴシック" panose="020B0400000000000000" pitchFamily="50" charset="-128"/>
              </a:rPr>
              <a:t>大項目（分野</a:t>
            </a:r>
            <a:r>
              <a:rPr kumimoji="1" lang="ja-JP" altLang="en-US" sz="1200" dirty="0" smtClean="0">
                <a:solidFill>
                  <a:srgbClr val="00A945"/>
                </a:solidFill>
                <a:latin typeface="游ゴシック" panose="020B0400000000000000" pitchFamily="50" charset="-128"/>
                <a:ea typeface="游ゴシック" panose="020B0400000000000000" pitchFamily="50" charset="-128"/>
              </a:rPr>
              <a:t>）</a:t>
            </a:r>
            <a:endParaRPr kumimoji="1" lang="ja-JP" altLang="en-US" dirty="0">
              <a:solidFill>
                <a:srgbClr val="00A945"/>
              </a:solidFill>
              <a:latin typeface="游ゴシック" panose="020B0400000000000000" pitchFamily="50" charset="-128"/>
              <a:ea typeface="游ゴシック" panose="020B0400000000000000" pitchFamily="50" charset="-128"/>
            </a:endParaRPr>
          </a:p>
        </p:txBody>
      </p:sp>
      <p:sp>
        <p:nvSpPr>
          <p:cNvPr id="20" name="正方形/長方形 19"/>
          <p:cNvSpPr/>
          <p:nvPr/>
        </p:nvSpPr>
        <p:spPr>
          <a:xfrm>
            <a:off x="225918" y="900000"/>
            <a:ext cx="1800000" cy="216000"/>
          </a:xfrm>
          <a:prstGeom prst="rect">
            <a:avLst/>
          </a:prstGeom>
          <a:noFill/>
          <a:ln>
            <a:solidFill>
              <a:srgbClr val="00A945"/>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36000" bIns="36000" rtlCol="0" anchor="ctr"/>
          <a:lstStyle/>
          <a:p>
            <a:pPr algn="ctr"/>
            <a:r>
              <a:rPr kumimoji="1" lang="ja-JP" altLang="en-US" sz="1200" b="1" dirty="0" smtClean="0">
                <a:solidFill>
                  <a:srgbClr val="00A945"/>
                </a:solidFill>
                <a:latin typeface="游ゴシック" panose="020B0400000000000000" pitchFamily="50" charset="-128"/>
                <a:ea typeface="游ゴシック" panose="020B0400000000000000" pitchFamily="50" charset="-128"/>
              </a:rPr>
              <a:t>中項目（政策の柱</a:t>
            </a:r>
            <a:r>
              <a:rPr kumimoji="1" lang="ja-JP" altLang="en-US" sz="1200" dirty="0" smtClean="0">
                <a:solidFill>
                  <a:srgbClr val="00A945"/>
                </a:solidFill>
                <a:latin typeface="游ゴシック" panose="020B0400000000000000" pitchFamily="50" charset="-128"/>
                <a:ea typeface="游ゴシック" panose="020B0400000000000000" pitchFamily="50" charset="-128"/>
              </a:rPr>
              <a:t>）</a:t>
            </a:r>
            <a:endParaRPr kumimoji="1" lang="ja-JP" altLang="en-US" dirty="0">
              <a:solidFill>
                <a:srgbClr val="00A945"/>
              </a:solidFill>
              <a:latin typeface="游ゴシック" panose="020B0400000000000000" pitchFamily="50" charset="-128"/>
              <a:ea typeface="游ゴシック" panose="020B0400000000000000" pitchFamily="50" charset="-128"/>
            </a:endParaRPr>
          </a:p>
        </p:txBody>
      </p:sp>
      <p:sp>
        <p:nvSpPr>
          <p:cNvPr id="23" name="正方形/長方形 22"/>
          <p:cNvSpPr/>
          <p:nvPr/>
        </p:nvSpPr>
        <p:spPr>
          <a:xfrm>
            <a:off x="2067404" y="898954"/>
            <a:ext cx="3132000" cy="216000"/>
          </a:xfrm>
          <a:prstGeom prst="rect">
            <a:avLst/>
          </a:prstGeom>
          <a:noFill/>
          <a:ln>
            <a:solidFill>
              <a:srgbClr val="00A945"/>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36000" bIns="36000" rtlCol="0" anchor="ctr"/>
          <a:lstStyle/>
          <a:p>
            <a:pPr algn="ctr"/>
            <a:r>
              <a:rPr kumimoji="1" lang="ja-JP" altLang="en-US" sz="1200" b="1" dirty="0" smtClean="0">
                <a:solidFill>
                  <a:srgbClr val="00A945"/>
                </a:solidFill>
                <a:latin typeface="游ゴシック" panose="020B0400000000000000" pitchFamily="50" charset="-128"/>
                <a:ea typeface="游ゴシック" panose="020B0400000000000000" pitchFamily="50" charset="-128"/>
              </a:rPr>
              <a:t>小項目（政策の方向性</a:t>
            </a:r>
            <a:r>
              <a:rPr kumimoji="1" lang="ja-JP" altLang="en-US" sz="1200" dirty="0" smtClean="0">
                <a:solidFill>
                  <a:srgbClr val="00A945"/>
                </a:solidFill>
                <a:latin typeface="游ゴシック" panose="020B0400000000000000" pitchFamily="50" charset="-128"/>
                <a:ea typeface="游ゴシック" panose="020B0400000000000000" pitchFamily="50" charset="-128"/>
              </a:rPr>
              <a:t>）</a:t>
            </a:r>
            <a:endParaRPr kumimoji="1" lang="ja-JP" altLang="en-US" dirty="0">
              <a:solidFill>
                <a:srgbClr val="00A945"/>
              </a:solidFill>
              <a:latin typeface="游ゴシック" panose="020B0400000000000000" pitchFamily="50" charset="-128"/>
              <a:ea typeface="游ゴシック" panose="020B0400000000000000" pitchFamily="50" charset="-128"/>
            </a:endParaRPr>
          </a:p>
        </p:txBody>
      </p:sp>
      <p:sp>
        <p:nvSpPr>
          <p:cNvPr id="19" name="正方形/長方形 18"/>
          <p:cNvSpPr/>
          <p:nvPr/>
        </p:nvSpPr>
        <p:spPr>
          <a:xfrm>
            <a:off x="226552" y="519427"/>
            <a:ext cx="1146820" cy="244529"/>
          </a:xfrm>
          <a:prstGeom prst="rect">
            <a:avLst/>
          </a:prstGeom>
          <a:solidFill>
            <a:srgbClr val="3893F8"/>
          </a:solidFill>
          <a:ln w="12700">
            <a:solidFill>
              <a:srgbClr val="3893F8"/>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0" bIns="36000" rtlCol="0" anchor="ctr"/>
          <a:lstStyle/>
          <a:p>
            <a:pPr algn="ctr"/>
            <a:r>
              <a:rPr kumimoji="1" lang="ja-JP" altLang="en-US" sz="1400" b="1" spc="-150" dirty="0" smtClean="0">
                <a:solidFill>
                  <a:schemeClr val="bg1"/>
                </a:solidFill>
                <a:latin typeface="游ゴシック" panose="020B0400000000000000" pitchFamily="50" charset="-128"/>
                <a:ea typeface="游ゴシック" panose="020B0400000000000000" pitchFamily="50" charset="-128"/>
              </a:rPr>
              <a:t>経済・産業</a:t>
            </a:r>
            <a:endParaRPr kumimoji="1" lang="ja-JP" altLang="en-US" b="1" spc="-150" dirty="0">
              <a:solidFill>
                <a:schemeClr val="bg1"/>
              </a:solidFill>
              <a:latin typeface="游ゴシック" panose="020B0400000000000000" pitchFamily="50" charset="-128"/>
              <a:ea typeface="游ゴシック" panose="020B0400000000000000"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2756475614"/>
              </p:ext>
            </p:extLst>
          </p:nvPr>
        </p:nvGraphicFramePr>
        <p:xfrm>
          <a:off x="9323590" y="1143191"/>
          <a:ext cx="472944" cy="5661469"/>
        </p:xfrm>
        <a:graphic>
          <a:graphicData uri="http://schemas.openxmlformats.org/drawingml/2006/table">
            <a:tbl>
              <a:tblPr firstRow="1" bandRow="1">
                <a:tableStyleId>{5C22544A-7EE6-4342-B048-85BDC9FD1C3A}</a:tableStyleId>
              </a:tblPr>
              <a:tblGrid>
                <a:gridCol w="472944">
                  <a:extLst>
                    <a:ext uri="{9D8B030D-6E8A-4147-A177-3AD203B41FA5}">
                      <a16:colId xmlns:a16="http://schemas.microsoft.com/office/drawing/2014/main" val="20001"/>
                    </a:ext>
                  </a:extLst>
                </a:gridCol>
              </a:tblGrid>
              <a:tr h="105746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dirty="0" smtClean="0">
                          <a:solidFill>
                            <a:schemeClr val="tx1"/>
                          </a:solidFill>
                          <a:latin typeface="游ゴシック" panose="020B0400000000000000" pitchFamily="50" charset="-128"/>
                          <a:ea typeface="游ゴシック" panose="020B0400000000000000" pitchFamily="50" charset="-128"/>
                        </a:rPr>
                        <a:t>p53</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dirty="0" smtClean="0">
                          <a:solidFill>
                            <a:schemeClr val="tx1"/>
                          </a:solidFill>
                          <a:latin typeface="游ゴシック" panose="020B0400000000000000" pitchFamily="50" charset="-128"/>
                          <a:ea typeface="游ゴシック" panose="020B0400000000000000" pitchFamily="50" charset="-128"/>
                        </a:rPr>
                        <a:t>p53</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dirty="0" smtClean="0">
                          <a:solidFill>
                            <a:schemeClr val="tx1"/>
                          </a:solidFill>
                          <a:latin typeface="游ゴシック" panose="020B0400000000000000" pitchFamily="50" charset="-128"/>
                          <a:ea typeface="游ゴシック" panose="020B0400000000000000" pitchFamily="50" charset="-128"/>
                        </a:rPr>
                        <a:t>p54</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b="0" i="0" dirty="0" smtClean="0">
                        <a:solidFill>
                          <a:schemeClr val="tx1"/>
                        </a:solidFill>
                        <a:latin typeface="游ゴシック" panose="020B0400000000000000" pitchFamily="50" charset="-128"/>
                        <a:ea typeface="游ゴシック" panose="020B04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dirty="0" smtClean="0">
                          <a:solidFill>
                            <a:schemeClr val="tx1"/>
                          </a:solidFill>
                          <a:latin typeface="游ゴシック" panose="020B0400000000000000" pitchFamily="50" charset="-128"/>
                          <a:ea typeface="游ゴシック" panose="020B0400000000000000" pitchFamily="50" charset="-128"/>
                        </a:rPr>
                        <a:t>p54</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b="0" i="0" dirty="0" smtClean="0">
                        <a:solidFill>
                          <a:schemeClr val="tx1"/>
                        </a:solidFill>
                        <a:latin typeface="游ゴシック" panose="020B0400000000000000" pitchFamily="50" charset="-128"/>
                        <a:ea typeface="游ゴシック" panose="020B0400000000000000" pitchFamily="50" charset="-128"/>
                      </a:endParaRPr>
                    </a:p>
                  </a:txBody>
                  <a:tcPr marL="36000" marR="36000" marT="0" marB="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92DAE2"/>
                    </a:solidFill>
                  </a:tcPr>
                </a:tc>
                <a:extLst>
                  <a:ext uri="{0D108BD9-81ED-4DB2-BD59-A6C34878D82A}">
                    <a16:rowId xmlns:a16="http://schemas.microsoft.com/office/drawing/2014/main" val="10000"/>
                  </a:ext>
                </a:extLst>
              </a:tr>
              <a:tr h="57302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dirty="0" smtClean="0">
                          <a:solidFill>
                            <a:schemeClr val="tx1"/>
                          </a:solidFill>
                          <a:latin typeface="游ゴシック" panose="020B0400000000000000" pitchFamily="50" charset="-128"/>
                          <a:ea typeface="游ゴシック" panose="020B0400000000000000" pitchFamily="50" charset="-128"/>
                        </a:rPr>
                        <a:t>p56</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dirty="0" smtClean="0">
                        <a:solidFill>
                          <a:schemeClr val="tx1"/>
                        </a:solidFill>
                        <a:latin typeface="游ゴシック" panose="020B0400000000000000" pitchFamily="50" charset="-128"/>
                        <a:ea typeface="游ゴシック" panose="020B0400000000000000" pitchFamily="50" charset="-128"/>
                      </a:endParaRPr>
                    </a:p>
                  </a:txBody>
                  <a:tcPr marL="36000" marR="36000" marT="0" marB="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E5E8"/>
                    </a:solidFill>
                  </a:tcPr>
                </a:tc>
                <a:extLst>
                  <a:ext uri="{0D108BD9-81ED-4DB2-BD59-A6C34878D82A}">
                    <a16:rowId xmlns:a16="http://schemas.microsoft.com/office/drawing/2014/main" val="10001"/>
                  </a:ext>
                </a:extLst>
              </a:tr>
              <a:tr h="560832">
                <a:tc>
                  <a:txBody>
                    <a:bodyPr/>
                    <a:lstStyle/>
                    <a:p>
                      <a:pPr algn="ctr"/>
                      <a:endParaRPr kumimoji="1" lang="ja-JP" altLang="en-US" sz="1200" b="0" dirty="0">
                        <a:solidFill>
                          <a:schemeClr val="tx1"/>
                        </a:solidFill>
                        <a:latin typeface="游ゴシック" panose="020B0400000000000000" pitchFamily="50" charset="-128"/>
                        <a:ea typeface="游ゴシック" panose="020B0400000000000000" pitchFamily="50" charset="-128"/>
                      </a:endParaRPr>
                    </a:p>
                  </a:txBody>
                  <a:tcPr marL="36000" marR="36000" marT="0" marB="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92DAE2"/>
                    </a:solidFill>
                  </a:tcPr>
                </a:tc>
                <a:extLst>
                  <a:ext uri="{0D108BD9-81ED-4DB2-BD59-A6C34878D82A}">
                    <a16:rowId xmlns:a16="http://schemas.microsoft.com/office/drawing/2014/main" val="10002"/>
                  </a:ext>
                </a:extLst>
              </a:tr>
              <a:tr h="111556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dirty="0" smtClean="0">
                          <a:solidFill>
                            <a:schemeClr val="tx1"/>
                          </a:solidFill>
                          <a:latin typeface="游ゴシック" panose="020B0400000000000000" pitchFamily="50" charset="-128"/>
                          <a:ea typeface="游ゴシック" panose="020B0400000000000000" pitchFamily="50" charset="-128"/>
                        </a:rPr>
                        <a:t>p59</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dirty="0" smtClean="0">
                          <a:solidFill>
                            <a:schemeClr val="tx1"/>
                          </a:solidFill>
                          <a:latin typeface="游ゴシック" panose="020B0400000000000000" pitchFamily="50" charset="-128"/>
                          <a:ea typeface="游ゴシック" panose="020B0400000000000000" pitchFamily="50" charset="-128"/>
                        </a:rPr>
                        <a:t>p60</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dirty="0" smtClean="0">
                          <a:solidFill>
                            <a:schemeClr val="tx1"/>
                          </a:solidFill>
                          <a:latin typeface="游ゴシック" panose="020B0400000000000000" pitchFamily="50" charset="-128"/>
                          <a:ea typeface="游ゴシック" panose="020B0400000000000000" pitchFamily="50" charset="-128"/>
                        </a:rPr>
                        <a:t>p60</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dirty="0" smtClean="0">
                          <a:solidFill>
                            <a:schemeClr val="tx1"/>
                          </a:solidFill>
                          <a:latin typeface="游ゴシック" panose="020B0400000000000000" pitchFamily="50" charset="-128"/>
                          <a:ea typeface="游ゴシック" panose="020B0400000000000000" pitchFamily="50" charset="-128"/>
                        </a:rPr>
                        <a:t>p60</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dirty="0" smtClean="0">
                          <a:solidFill>
                            <a:schemeClr val="tx1"/>
                          </a:solidFill>
                          <a:latin typeface="游ゴシック" panose="020B0400000000000000" pitchFamily="50" charset="-128"/>
                          <a:ea typeface="游ゴシック" panose="020B0400000000000000" pitchFamily="50" charset="-128"/>
                        </a:rPr>
                        <a:t>p60</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b="0" i="0" dirty="0" smtClean="0">
                        <a:solidFill>
                          <a:schemeClr val="tx1"/>
                        </a:solidFill>
                        <a:latin typeface="游ゴシック" panose="020B0400000000000000" pitchFamily="50" charset="-128"/>
                        <a:ea typeface="游ゴシック" panose="020B0400000000000000" pitchFamily="50" charset="-128"/>
                      </a:endParaRPr>
                    </a:p>
                  </a:txBody>
                  <a:tcPr marL="36000" marR="36000" marT="0" marB="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E5E8"/>
                    </a:solidFill>
                  </a:tcPr>
                </a:tc>
                <a:extLst>
                  <a:ext uri="{0D108BD9-81ED-4DB2-BD59-A6C34878D82A}">
                    <a16:rowId xmlns:a16="http://schemas.microsoft.com/office/drawing/2014/main" val="10003"/>
                  </a:ext>
                </a:extLst>
              </a:tr>
              <a:tr h="43281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dirty="0" smtClean="0">
                          <a:solidFill>
                            <a:schemeClr val="tx1"/>
                          </a:solidFill>
                          <a:latin typeface="游ゴシック" panose="020B0400000000000000" pitchFamily="50" charset="-128"/>
                          <a:ea typeface="游ゴシック" panose="020B0400000000000000" pitchFamily="50" charset="-128"/>
                        </a:rPr>
                        <a:t>p61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dirty="0" smtClean="0">
                          <a:solidFill>
                            <a:schemeClr val="tx1"/>
                          </a:solidFill>
                          <a:latin typeface="游ゴシック" panose="020B0400000000000000" pitchFamily="50" charset="-128"/>
                          <a:ea typeface="游ゴシック" panose="020B0400000000000000" pitchFamily="50" charset="-128"/>
                        </a:rPr>
                        <a:t>p62</a:t>
                      </a:r>
                    </a:p>
                  </a:txBody>
                  <a:tcPr marL="36000" marR="36000" marT="0" marB="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92DAE2"/>
                    </a:solidFill>
                  </a:tcPr>
                </a:tc>
                <a:extLst>
                  <a:ext uri="{0D108BD9-81ED-4DB2-BD59-A6C34878D82A}">
                    <a16:rowId xmlns:a16="http://schemas.microsoft.com/office/drawing/2014/main" val="10004"/>
                  </a:ext>
                </a:extLst>
              </a:tr>
              <a:tr h="96316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dirty="0" smtClean="0">
                          <a:solidFill>
                            <a:schemeClr val="tx1"/>
                          </a:solidFill>
                          <a:latin typeface="游ゴシック" panose="020B0400000000000000" pitchFamily="50" charset="-128"/>
                          <a:ea typeface="游ゴシック" panose="020B0400000000000000" pitchFamily="50" charset="-128"/>
                        </a:rPr>
                        <a:t>p63</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dirty="0" smtClean="0">
                          <a:solidFill>
                            <a:schemeClr val="tx1"/>
                          </a:solidFill>
                          <a:latin typeface="游ゴシック" panose="020B0400000000000000" pitchFamily="50" charset="-128"/>
                          <a:ea typeface="游ゴシック" panose="020B0400000000000000" pitchFamily="50" charset="-128"/>
                        </a:rPr>
                        <a:t>p63</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dirty="0" smtClean="0">
                          <a:solidFill>
                            <a:schemeClr val="tx1"/>
                          </a:solidFill>
                          <a:latin typeface="游ゴシック" panose="020B0400000000000000" pitchFamily="50" charset="-128"/>
                          <a:ea typeface="游ゴシック" panose="020B0400000000000000" pitchFamily="50" charset="-128"/>
                        </a:rPr>
                        <a:t>p63</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dirty="0" smtClean="0">
                          <a:solidFill>
                            <a:schemeClr val="tx1"/>
                          </a:solidFill>
                          <a:latin typeface="游ゴシック" panose="020B0400000000000000" pitchFamily="50" charset="-128"/>
                          <a:ea typeface="游ゴシック" panose="020B0400000000000000" pitchFamily="50" charset="-128"/>
                        </a:rPr>
                        <a:t>p64</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dirty="0" smtClean="0">
                          <a:solidFill>
                            <a:schemeClr val="tx1"/>
                          </a:solidFill>
                          <a:latin typeface="游ゴシック" panose="020B0400000000000000" pitchFamily="50" charset="-128"/>
                          <a:ea typeface="游ゴシック" panose="020B0400000000000000" pitchFamily="50" charset="-128"/>
                        </a:rPr>
                        <a:t>p64</a:t>
                      </a:r>
                    </a:p>
                  </a:txBody>
                  <a:tcPr marL="36000" marR="36000" marT="0" marB="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E5E8"/>
                    </a:solidFill>
                  </a:tcPr>
                </a:tc>
                <a:extLst>
                  <a:ext uri="{0D108BD9-81ED-4DB2-BD59-A6C34878D82A}">
                    <a16:rowId xmlns:a16="http://schemas.microsoft.com/office/drawing/2014/main" val="10005"/>
                  </a:ext>
                </a:extLst>
              </a:tr>
              <a:tr h="95859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dirty="0" smtClean="0">
                          <a:solidFill>
                            <a:schemeClr val="tx1"/>
                          </a:solidFill>
                          <a:latin typeface="游ゴシック" panose="020B0400000000000000" pitchFamily="50" charset="-128"/>
                          <a:ea typeface="游ゴシック" panose="020B0400000000000000" pitchFamily="50" charset="-128"/>
                        </a:rPr>
                        <a:t>p66</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dirty="0" smtClean="0">
                          <a:solidFill>
                            <a:schemeClr val="tx1"/>
                          </a:solidFill>
                          <a:latin typeface="游ゴシック" panose="020B0400000000000000" pitchFamily="50" charset="-128"/>
                          <a:ea typeface="游ゴシック" panose="020B0400000000000000" pitchFamily="50" charset="-128"/>
                        </a:rPr>
                        <a:t>p66</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b="0" i="0" dirty="0" smtClean="0">
                        <a:solidFill>
                          <a:schemeClr val="tx1"/>
                        </a:solidFill>
                        <a:latin typeface="游ゴシック" panose="020B0400000000000000" pitchFamily="50" charset="-128"/>
                        <a:ea typeface="游ゴシック" panose="020B04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dirty="0" smtClean="0">
                          <a:solidFill>
                            <a:schemeClr val="tx1"/>
                          </a:solidFill>
                          <a:latin typeface="游ゴシック" panose="020B0400000000000000" pitchFamily="50" charset="-128"/>
                          <a:ea typeface="游ゴシック" panose="020B0400000000000000" pitchFamily="50" charset="-128"/>
                        </a:rPr>
                        <a:t>p66</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b="0" i="0" dirty="0" smtClean="0">
                        <a:solidFill>
                          <a:schemeClr val="tx1"/>
                        </a:solidFill>
                        <a:latin typeface="游ゴシック" panose="020B0400000000000000" pitchFamily="50" charset="-128"/>
                        <a:ea typeface="游ゴシック" panose="020B0400000000000000" pitchFamily="50" charset="-128"/>
                      </a:endParaRPr>
                    </a:p>
                  </a:txBody>
                  <a:tcPr marL="36000" marR="36000" marT="0" marB="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92DAE2"/>
                    </a:solidFill>
                  </a:tcPr>
                </a:tc>
                <a:extLst>
                  <a:ext uri="{0D108BD9-81ED-4DB2-BD59-A6C34878D82A}">
                    <a16:rowId xmlns:a16="http://schemas.microsoft.com/office/drawing/2014/main" val="10006"/>
                  </a:ext>
                </a:extLst>
              </a:tr>
            </a:tbl>
          </a:graphicData>
        </a:graphic>
      </p:graphicFrame>
      <p:sp>
        <p:nvSpPr>
          <p:cNvPr id="9" name="正方形/長方形 8"/>
          <p:cNvSpPr/>
          <p:nvPr/>
        </p:nvSpPr>
        <p:spPr>
          <a:xfrm>
            <a:off x="9323590" y="898954"/>
            <a:ext cx="468000" cy="216000"/>
          </a:xfrm>
          <a:prstGeom prst="rect">
            <a:avLst/>
          </a:prstGeom>
          <a:noFill/>
          <a:ln>
            <a:solidFill>
              <a:srgbClr val="00A945"/>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36000" bIns="36000" rtlCol="0" anchor="ctr"/>
          <a:lstStyle/>
          <a:p>
            <a:pPr algn="ctr"/>
            <a:r>
              <a:rPr kumimoji="1" lang="ja-JP" altLang="en-US" sz="1200" b="1" dirty="0" smtClean="0">
                <a:solidFill>
                  <a:srgbClr val="00A945"/>
                </a:solidFill>
                <a:latin typeface="游ゴシック" panose="020B0400000000000000" pitchFamily="50" charset="-128"/>
                <a:ea typeface="游ゴシック" panose="020B0400000000000000" pitchFamily="50" charset="-128"/>
              </a:rPr>
              <a:t>本文</a:t>
            </a:r>
            <a:endParaRPr kumimoji="1" lang="ja-JP" altLang="en-US" sz="1200" b="1" dirty="0">
              <a:solidFill>
                <a:srgbClr val="00A945"/>
              </a:solidFill>
              <a:latin typeface="游ゴシック" panose="020B0400000000000000" pitchFamily="50" charset="-128"/>
              <a:ea typeface="游ゴシック" panose="020B0400000000000000" pitchFamily="50"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2703061936"/>
              </p:ext>
            </p:extLst>
          </p:nvPr>
        </p:nvGraphicFramePr>
        <p:xfrm>
          <a:off x="5292564" y="1131354"/>
          <a:ext cx="3941582" cy="5663996"/>
        </p:xfrm>
        <a:graphic>
          <a:graphicData uri="http://schemas.openxmlformats.org/drawingml/2006/table">
            <a:tbl>
              <a:tblPr firstRow="1" bandRow="1">
                <a:tableStyleId>{C4B1156A-380E-4F78-BDF5-A606A8083BF9}</a:tableStyleId>
              </a:tblPr>
              <a:tblGrid>
                <a:gridCol w="180292">
                  <a:extLst>
                    <a:ext uri="{9D8B030D-6E8A-4147-A177-3AD203B41FA5}">
                      <a16:colId xmlns:a16="http://schemas.microsoft.com/office/drawing/2014/main" val="20000"/>
                    </a:ext>
                  </a:extLst>
                </a:gridCol>
                <a:gridCol w="3761290">
                  <a:extLst>
                    <a:ext uri="{9D8B030D-6E8A-4147-A177-3AD203B41FA5}">
                      <a16:colId xmlns:a16="http://schemas.microsoft.com/office/drawing/2014/main" val="20001"/>
                    </a:ext>
                  </a:extLst>
                </a:gridCol>
              </a:tblGrid>
              <a:tr h="105101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游ゴシック" panose="020B0400000000000000" pitchFamily="50" charset="-128"/>
                          <a:ea typeface="游ゴシック" panose="020B0400000000000000" pitchFamily="50" charset="-128"/>
                        </a:rPr>
                        <a:t>◦</a:t>
                      </a:r>
                      <a:endParaRPr kumimoji="1" lang="en-US" altLang="ja-JP" sz="1100" dirty="0" smtClean="0">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游ゴシック" panose="020B0400000000000000" pitchFamily="50" charset="-128"/>
                          <a:ea typeface="游ゴシック" panose="020B0400000000000000" pitchFamily="50" charset="-128"/>
                        </a:rPr>
                        <a:t>◦</a:t>
                      </a:r>
                      <a:endParaRPr kumimoji="1" lang="en-US" altLang="ja-JP" sz="1100" dirty="0" smtClean="0">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游ゴシック" panose="020B0400000000000000" pitchFamily="50" charset="-128"/>
                          <a:ea typeface="游ゴシック" panose="020B0400000000000000" pitchFamily="50" charset="-128"/>
                        </a:rPr>
                        <a:t>◦</a:t>
                      </a:r>
                      <a:endParaRPr kumimoji="1" lang="en-US" altLang="ja-JP" sz="1100" dirty="0" smtClean="0">
                        <a:latin typeface="游ゴシック" panose="020B0400000000000000" pitchFamily="50" charset="-128"/>
                        <a:ea typeface="游ゴシック" panose="020B0400000000000000" pitchFamily="50" charset="-128"/>
                      </a:endParaRPr>
                    </a:p>
                    <a:p>
                      <a:endParaRPr kumimoji="1" lang="en-US" altLang="ja-JP" sz="1100" b="0" dirty="0" smtClean="0">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游ゴシック" panose="020B0400000000000000" pitchFamily="50" charset="-128"/>
                          <a:ea typeface="游ゴシック" panose="020B0400000000000000" pitchFamily="50" charset="-128"/>
                        </a:rPr>
                        <a:t>◦</a:t>
                      </a:r>
                      <a:endParaRPr kumimoji="1" lang="en-US" altLang="ja-JP" sz="1100" b="0" dirty="0" smtClean="0">
                        <a:latin typeface="游ゴシック" panose="020B0400000000000000" pitchFamily="50" charset="-128"/>
                        <a:ea typeface="游ゴシック" panose="020B0400000000000000" pitchFamily="50" charset="-128"/>
                      </a:endParaRPr>
                    </a:p>
                  </a:txBody>
                  <a:tcPr marL="36000" marR="36000" marT="72000" marB="36000" anchor="ctr">
                    <a:lnL w="12700" cmpd="sng">
                      <a:noFill/>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92DAE2"/>
                    </a:solidFill>
                  </a:tcPr>
                </a:tc>
                <a:tc>
                  <a:txBody>
                    <a:bodyPr/>
                    <a:lstStyle/>
                    <a:p>
                      <a:pPr algn="just"/>
                      <a:r>
                        <a:rPr kumimoji="1" lang="ja-JP" altLang="en-US" sz="1100" b="1" spc="0" baseline="0" dirty="0" smtClean="0">
                          <a:latin typeface="游ゴシック" panose="020B0400000000000000" pitchFamily="50" charset="-128"/>
                          <a:ea typeface="游ゴシック" panose="020B0400000000000000" pitchFamily="50" charset="-128"/>
                        </a:rPr>
                        <a:t>スマート農業の加速化</a:t>
                      </a:r>
                      <a:endParaRPr kumimoji="1" lang="en-US" altLang="ja-JP" sz="1100" b="1" spc="0" baseline="0" dirty="0" smtClean="0">
                        <a:latin typeface="游ゴシック" panose="020B0400000000000000" pitchFamily="50" charset="-128"/>
                        <a:ea typeface="游ゴシック" panose="020B0400000000000000" pitchFamily="50" charset="-128"/>
                      </a:endParaRPr>
                    </a:p>
                    <a:p>
                      <a:pPr algn="just"/>
                      <a:r>
                        <a:rPr kumimoji="1" lang="ja-JP" altLang="en-US" sz="1100" b="1" spc="0" baseline="0" dirty="0" smtClean="0">
                          <a:solidFill>
                            <a:srgbClr val="C00000"/>
                          </a:solidFill>
                          <a:latin typeface="游ゴシック" panose="020B0400000000000000" pitchFamily="50" charset="-128"/>
                          <a:ea typeface="游ゴシック" panose="020B0400000000000000" pitchFamily="50" charset="-128"/>
                        </a:rPr>
                        <a:t>クリーン農業・有機農業などの環境保全型農業の推進</a:t>
                      </a:r>
                      <a:endParaRPr kumimoji="1" lang="en-US" altLang="ja-JP" sz="1100" b="1" spc="0" baseline="0" dirty="0" smtClean="0">
                        <a:solidFill>
                          <a:srgbClr val="C00000"/>
                        </a:solidFill>
                        <a:latin typeface="游ゴシック" panose="020B0400000000000000" pitchFamily="50" charset="-128"/>
                        <a:ea typeface="游ゴシック" panose="020B0400000000000000" pitchFamily="50" charset="-128"/>
                      </a:endParaRPr>
                    </a:p>
                    <a:p>
                      <a:pPr algn="just"/>
                      <a:r>
                        <a:rPr kumimoji="1" lang="en-US" altLang="ja-JP" sz="1100" b="1" spc="0" baseline="0" dirty="0" smtClean="0">
                          <a:latin typeface="游ゴシック" panose="020B0400000000000000" pitchFamily="50" charset="-128"/>
                          <a:ea typeface="游ゴシック" panose="020B0400000000000000" pitchFamily="50" charset="-128"/>
                        </a:rPr>
                        <a:t>ICT</a:t>
                      </a:r>
                      <a:r>
                        <a:rPr kumimoji="1" lang="ja-JP" altLang="en-US" sz="1100" b="1" spc="0" baseline="0" dirty="0" smtClean="0">
                          <a:latin typeface="游ゴシック" panose="020B0400000000000000" pitchFamily="50" charset="-128"/>
                          <a:ea typeface="游ゴシック" panose="020B0400000000000000" pitchFamily="50" charset="-128"/>
                        </a:rPr>
                        <a:t>等を活用した、コンブなどの漁場の効果的管理や生産過程の自動化の促進</a:t>
                      </a:r>
                      <a:endParaRPr kumimoji="1" lang="en-US" altLang="ja-JP" sz="1100" b="1" spc="0" baseline="0" dirty="0" smtClean="0">
                        <a:latin typeface="游ゴシック" panose="020B0400000000000000" pitchFamily="50" charset="-128"/>
                        <a:ea typeface="游ゴシック" panose="020B0400000000000000" pitchFamily="50" charset="-128"/>
                      </a:endParaRPr>
                    </a:p>
                    <a:p>
                      <a:pPr algn="just"/>
                      <a:r>
                        <a:rPr kumimoji="1" lang="en-US" altLang="ja-JP" sz="1100" b="1" spc="-80" baseline="0" dirty="0" smtClean="0">
                          <a:latin typeface="游ゴシック" panose="020B0400000000000000" pitchFamily="50" charset="-128"/>
                          <a:ea typeface="游ゴシック" panose="020B0400000000000000" pitchFamily="50" charset="-128"/>
                        </a:rPr>
                        <a:t>ICT</a:t>
                      </a:r>
                      <a:r>
                        <a:rPr kumimoji="1" lang="ja-JP" altLang="en-US" sz="1100" b="1" spc="-80" baseline="0" dirty="0" smtClean="0">
                          <a:latin typeface="游ゴシック" panose="020B0400000000000000" pitchFamily="50" charset="-128"/>
                          <a:ea typeface="游ゴシック" panose="020B0400000000000000" pitchFamily="50" charset="-128"/>
                        </a:rPr>
                        <a:t>等を活用した</a:t>
                      </a:r>
                      <a:r>
                        <a:rPr kumimoji="1" lang="ja-JP" altLang="en-US" sz="1100" b="1" spc="-300" baseline="0" dirty="0" smtClean="0">
                          <a:latin typeface="游ゴシック" panose="020B0400000000000000" pitchFamily="50" charset="-128"/>
                          <a:ea typeface="游ゴシック" panose="020B0400000000000000" pitchFamily="50" charset="-128"/>
                        </a:rPr>
                        <a:t>、</a:t>
                      </a:r>
                      <a:r>
                        <a:rPr kumimoji="1" lang="ja-JP" altLang="en-US" sz="1100" b="1" spc="-80" baseline="0" dirty="0" smtClean="0">
                          <a:latin typeface="游ゴシック" panose="020B0400000000000000" pitchFamily="50" charset="-128"/>
                          <a:ea typeface="游ゴシック" panose="020B0400000000000000" pitchFamily="50" charset="-128"/>
                        </a:rPr>
                        <a:t>北海道らしい「林業イノベーション」の推進</a:t>
                      </a:r>
                      <a:endParaRPr kumimoji="1" lang="ja-JP" altLang="en-US" sz="1100" b="1" spc="-80" baseline="0" dirty="0">
                        <a:latin typeface="游ゴシック" panose="020B0400000000000000" pitchFamily="50" charset="-128"/>
                        <a:ea typeface="游ゴシック" panose="020B0400000000000000" pitchFamily="50" charset="-128"/>
                      </a:endParaRPr>
                    </a:p>
                  </a:txBody>
                  <a:tcPr marL="36000" marR="36000" marT="72000" marB="36000" anchor="ctr">
                    <a:lnL w="12700" cap="flat" cmpd="sng" algn="ctr">
                      <a:no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92DAE2"/>
                    </a:solidFill>
                  </a:tcPr>
                </a:tc>
                <a:extLst>
                  <a:ext uri="{0D108BD9-81ED-4DB2-BD59-A6C34878D82A}">
                    <a16:rowId xmlns:a16="http://schemas.microsoft.com/office/drawing/2014/main" val="10000"/>
                  </a:ext>
                </a:extLst>
              </a:tr>
              <a:tr h="57302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游ゴシック" panose="020B0400000000000000" pitchFamily="50" charset="-128"/>
                          <a:ea typeface="游ゴシック" panose="020B0400000000000000" pitchFamily="50" charset="-128"/>
                        </a:rPr>
                        <a:t>◦</a:t>
                      </a:r>
                      <a:endParaRPr kumimoji="1" lang="en-US" altLang="ja-JP" sz="1100" dirty="0" smtClean="0">
                        <a:latin typeface="游ゴシック" panose="020B0400000000000000" pitchFamily="50" charset="-128"/>
                        <a:ea typeface="游ゴシック" panose="020B0400000000000000" pitchFamily="50" charset="-128"/>
                      </a:endParaRPr>
                    </a:p>
                    <a:p>
                      <a:endParaRPr kumimoji="1" lang="ja-JP" altLang="en-US" sz="1100" dirty="0">
                        <a:latin typeface="游ゴシック" panose="020B0400000000000000" pitchFamily="50" charset="-128"/>
                        <a:ea typeface="游ゴシック" panose="020B0400000000000000" pitchFamily="50" charset="-128"/>
                      </a:endParaRPr>
                    </a:p>
                  </a:txBody>
                  <a:tcPr marL="36000" marR="36000" marT="72000" marB="36000"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E5E8"/>
                    </a:solidFill>
                  </a:tcPr>
                </a:tc>
                <a:tc>
                  <a:txBody>
                    <a:bodyPr/>
                    <a:lstStyle/>
                    <a:p>
                      <a:pPr algn="just"/>
                      <a:r>
                        <a:rPr kumimoji="1" lang="ja-JP" altLang="en-US" sz="1100" b="1" spc="-10" baseline="0" dirty="0" smtClean="0">
                          <a:latin typeface="游ゴシック" panose="020B0400000000000000" pitchFamily="50" charset="-128"/>
                          <a:ea typeface="游ゴシック" panose="020B0400000000000000" pitchFamily="50" charset="-128"/>
                        </a:rPr>
                        <a:t>市町村と連携した、サテライトオフィスや本社機能の移転などの誘致活動の展開</a:t>
                      </a:r>
                      <a:endParaRPr kumimoji="1" lang="ja-JP" altLang="en-US" sz="1100" b="1" spc="-10" baseline="0" dirty="0">
                        <a:latin typeface="游ゴシック" panose="020B0400000000000000" pitchFamily="50" charset="-128"/>
                        <a:ea typeface="游ゴシック" panose="020B0400000000000000" pitchFamily="50" charset="-128"/>
                      </a:endParaRPr>
                    </a:p>
                  </a:txBody>
                  <a:tcPr marL="36000" marR="36000" marT="72000" marB="3600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E5E8"/>
                    </a:solidFill>
                  </a:tcPr>
                </a:tc>
                <a:extLst>
                  <a:ext uri="{0D108BD9-81ED-4DB2-BD59-A6C34878D82A}">
                    <a16:rowId xmlns:a16="http://schemas.microsoft.com/office/drawing/2014/main" val="10001"/>
                  </a:ext>
                </a:extLst>
              </a:tr>
              <a:tr h="579120">
                <a:tc>
                  <a:txBody>
                    <a:bodyPr/>
                    <a:lstStyle/>
                    <a:p>
                      <a:endParaRPr kumimoji="1" lang="ja-JP" altLang="en-US" sz="1100" dirty="0">
                        <a:latin typeface="游ゴシック" panose="020B0400000000000000" pitchFamily="50" charset="-128"/>
                        <a:ea typeface="游ゴシック" panose="020B0400000000000000" pitchFamily="50" charset="-128"/>
                      </a:endParaRPr>
                    </a:p>
                  </a:txBody>
                  <a:tcPr marL="36000" marR="36000" marT="72000" marB="36000"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92DAE2"/>
                    </a:solidFill>
                  </a:tcPr>
                </a:tc>
                <a:tc>
                  <a:txBody>
                    <a:bodyPr/>
                    <a:lstStyle/>
                    <a:p>
                      <a:endParaRPr kumimoji="1" lang="ja-JP" altLang="en-US" sz="1100" dirty="0">
                        <a:latin typeface="游ゴシック" panose="020B0400000000000000" pitchFamily="50" charset="-128"/>
                        <a:ea typeface="游ゴシック" panose="020B0400000000000000" pitchFamily="50" charset="-128"/>
                      </a:endParaRPr>
                    </a:p>
                  </a:txBody>
                  <a:tcPr marL="36000" marR="36000" marT="72000" marB="3600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92DAE2"/>
                    </a:solidFill>
                  </a:tcPr>
                </a:tc>
                <a:extLst>
                  <a:ext uri="{0D108BD9-81ED-4DB2-BD59-A6C34878D82A}">
                    <a16:rowId xmlns:a16="http://schemas.microsoft.com/office/drawing/2014/main" val="10002"/>
                  </a:ext>
                </a:extLst>
              </a:tr>
              <a:tr h="7625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游ゴシック" panose="020B0400000000000000" pitchFamily="50" charset="-128"/>
                          <a:ea typeface="游ゴシック" panose="020B0400000000000000" pitchFamily="50" charset="-128"/>
                        </a:rPr>
                        <a:t>◦◦</a:t>
                      </a:r>
                      <a:endParaRPr kumimoji="1" lang="en-US" altLang="ja-JP" sz="1100" dirty="0" smtClean="0">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游ゴシック" panose="020B0400000000000000" pitchFamily="50" charset="-128"/>
                          <a:ea typeface="游ゴシック" panose="020B0400000000000000" pitchFamily="50" charset="-128"/>
                        </a:rPr>
                        <a:t>◦</a:t>
                      </a:r>
                      <a:endParaRPr kumimoji="1" lang="en-US" altLang="ja-JP" sz="1100" dirty="0" smtClean="0">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游ゴシック" panose="020B0400000000000000" pitchFamily="50" charset="-128"/>
                          <a:ea typeface="游ゴシック" panose="020B0400000000000000" pitchFamily="50" charset="-128"/>
                        </a:rPr>
                        <a:t>◦</a:t>
                      </a:r>
                      <a:endParaRPr kumimoji="1" lang="en-US" altLang="ja-JP" sz="1100" dirty="0" smtClean="0">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游ゴシック" panose="020B0400000000000000" pitchFamily="50" charset="-128"/>
                          <a:ea typeface="游ゴシック" panose="020B0400000000000000" pitchFamily="50" charset="-128"/>
                        </a:rPr>
                        <a:t>◦</a:t>
                      </a:r>
                      <a:endParaRPr kumimoji="1" lang="en-US" altLang="ja-JP" sz="1100" dirty="0" smtClean="0">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dirty="0" smtClean="0">
                        <a:latin typeface="游ゴシック" panose="020B0400000000000000" pitchFamily="50" charset="-128"/>
                        <a:ea typeface="游ゴシック" panose="020B0400000000000000" pitchFamily="50" charset="-128"/>
                      </a:endParaRPr>
                    </a:p>
                  </a:txBody>
                  <a:tcPr marL="36000" marR="36000" marT="72000" marB="36000"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E5E8"/>
                    </a:solidFill>
                  </a:tcPr>
                </a:tc>
                <a:tc>
                  <a:txBody>
                    <a:bodyPr/>
                    <a:lstStyle/>
                    <a:p>
                      <a:r>
                        <a:rPr kumimoji="1" lang="ja-JP" altLang="en-US" sz="1100" b="1" spc="-30" baseline="0" dirty="0" smtClean="0">
                          <a:solidFill>
                            <a:srgbClr val="C00000"/>
                          </a:solidFill>
                          <a:latin typeface="游ゴシック" panose="020B0400000000000000" pitchFamily="50" charset="-128"/>
                          <a:ea typeface="游ゴシック" panose="020B0400000000000000" pitchFamily="50" charset="-128"/>
                        </a:rPr>
                        <a:t>ものづくり企業の感染拡大防止製品などの市場への参入促進</a:t>
                      </a:r>
                      <a:endParaRPr kumimoji="1" lang="en-US" altLang="ja-JP" sz="1100" b="1" spc="-30" baseline="0" dirty="0" smtClean="0">
                        <a:solidFill>
                          <a:srgbClr val="C00000"/>
                        </a:solidFill>
                        <a:latin typeface="游ゴシック" panose="020B0400000000000000" pitchFamily="50" charset="-128"/>
                        <a:ea typeface="游ゴシック" panose="020B0400000000000000" pitchFamily="50" charset="-128"/>
                      </a:endParaRPr>
                    </a:p>
                    <a:p>
                      <a:r>
                        <a:rPr kumimoji="1" lang="ja-JP" altLang="en-US" sz="1100" b="1" dirty="0" smtClean="0">
                          <a:latin typeface="游ゴシック" panose="020B0400000000000000" pitchFamily="50" charset="-128"/>
                          <a:ea typeface="游ゴシック" panose="020B0400000000000000" pitchFamily="50" charset="-128"/>
                        </a:rPr>
                        <a:t>新エネルギーの最大限の活用</a:t>
                      </a:r>
                      <a:endParaRPr kumimoji="1" lang="en-US" altLang="ja-JP" sz="1100" b="1" dirty="0" smtClean="0">
                        <a:latin typeface="游ゴシック" panose="020B0400000000000000" pitchFamily="50" charset="-128"/>
                        <a:ea typeface="游ゴシック" panose="020B0400000000000000" pitchFamily="50" charset="-128"/>
                      </a:endParaRPr>
                    </a:p>
                    <a:p>
                      <a:r>
                        <a:rPr kumimoji="1" lang="ja-JP" altLang="en-US" sz="1100" b="1" dirty="0" smtClean="0">
                          <a:latin typeface="游ゴシック" panose="020B0400000000000000" pitchFamily="50" charset="-128"/>
                          <a:ea typeface="游ゴシック" panose="020B0400000000000000" pitchFamily="50" charset="-128"/>
                        </a:rPr>
                        <a:t>水素等の有効活用</a:t>
                      </a:r>
                      <a:endParaRPr kumimoji="1" lang="en-US" altLang="ja-JP" sz="1100" b="1" dirty="0" smtClean="0">
                        <a:latin typeface="游ゴシック" panose="020B0400000000000000" pitchFamily="50" charset="-128"/>
                        <a:ea typeface="游ゴシック" panose="020B0400000000000000" pitchFamily="50" charset="-128"/>
                      </a:endParaRPr>
                    </a:p>
                    <a:p>
                      <a:r>
                        <a:rPr kumimoji="1" lang="en-US" altLang="ja-JP" sz="1100" b="1" dirty="0" smtClean="0">
                          <a:latin typeface="游ゴシック" panose="020B0400000000000000" pitchFamily="50" charset="-128"/>
                          <a:ea typeface="游ゴシック" panose="020B0400000000000000" pitchFamily="50" charset="-128"/>
                        </a:rPr>
                        <a:t>VPP, DR</a:t>
                      </a:r>
                      <a:r>
                        <a:rPr kumimoji="1" lang="ja-JP" altLang="en-US" sz="1100" b="1" dirty="0" smtClean="0">
                          <a:latin typeface="游ゴシック" panose="020B0400000000000000" pitchFamily="50" charset="-128"/>
                          <a:ea typeface="游ゴシック" panose="020B0400000000000000" pitchFamily="50" charset="-128"/>
                        </a:rPr>
                        <a:t>など新たな技術の開発・活用の促進</a:t>
                      </a:r>
                      <a:endParaRPr kumimoji="1" lang="en-US" altLang="ja-JP" sz="1100" b="1" dirty="0" smtClean="0">
                        <a:latin typeface="游ゴシック" panose="020B0400000000000000" pitchFamily="50" charset="-128"/>
                        <a:ea typeface="游ゴシック" panose="020B0400000000000000" pitchFamily="50" charset="-128"/>
                      </a:endParaRPr>
                    </a:p>
                    <a:p>
                      <a:r>
                        <a:rPr kumimoji="1" lang="ja-JP" altLang="en-US" sz="1100" b="1" spc="-50" baseline="0" dirty="0" smtClean="0">
                          <a:solidFill>
                            <a:schemeClr val="tx1"/>
                          </a:solidFill>
                          <a:latin typeface="游ゴシック" panose="020B0400000000000000" pitchFamily="50" charset="-128"/>
                          <a:ea typeface="游ゴシック" panose="020B0400000000000000" pitchFamily="50" charset="-128"/>
                        </a:rPr>
                        <a:t>ＡＩ・ＩｏＴ、ロボット技術の導入に向けた研究開発の支援、産業の変革に向けたデジタル技術の活用推進</a:t>
                      </a:r>
                      <a:endParaRPr kumimoji="1" lang="ja-JP" altLang="en-US" sz="1100" b="1" spc="-50" baseline="0" dirty="0">
                        <a:solidFill>
                          <a:schemeClr val="tx1"/>
                        </a:solidFill>
                        <a:latin typeface="游ゴシック" panose="020B0400000000000000" pitchFamily="50" charset="-128"/>
                        <a:ea typeface="游ゴシック" panose="020B0400000000000000" pitchFamily="50" charset="-128"/>
                      </a:endParaRPr>
                    </a:p>
                  </a:txBody>
                  <a:tcPr marL="36000" marR="36000" marT="72000" marB="3600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E5E8"/>
                    </a:solidFill>
                  </a:tcPr>
                </a:tc>
                <a:extLst>
                  <a:ext uri="{0D108BD9-81ED-4DB2-BD59-A6C34878D82A}">
                    <a16:rowId xmlns:a16="http://schemas.microsoft.com/office/drawing/2014/main" val="10003"/>
                  </a:ext>
                </a:extLst>
              </a:tr>
              <a:tr h="4419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游ゴシック" panose="020B0400000000000000" pitchFamily="50" charset="-128"/>
                          <a:ea typeface="游ゴシック" panose="020B0400000000000000" pitchFamily="50" charset="-128"/>
                        </a:rPr>
                        <a:t>◦</a:t>
                      </a:r>
                      <a:endParaRPr kumimoji="1" lang="en-US" altLang="ja-JP" sz="1100" dirty="0" smtClean="0">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游ゴシック" panose="020B0400000000000000" pitchFamily="50" charset="-128"/>
                          <a:ea typeface="游ゴシック" panose="020B0400000000000000" pitchFamily="50" charset="-128"/>
                        </a:rPr>
                        <a:t>◦</a:t>
                      </a:r>
                      <a:endParaRPr kumimoji="1" lang="en-US" altLang="ja-JP" sz="1100" dirty="0" smtClean="0">
                        <a:latin typeface="游ゴシック" panose="020B0400000000000000" pitchFamily="50" charset="-128"/>
                        <a:ea typeface="游ゴシック" panose="020B0400000000000000" pitchFamily="50" charset="-128"/>
                      </a:endParaRPr>
                    </a:p>
                  </a:txBody>
                  <a:tcPr marL="36000" marR="36000" marT="72000" marB="36000"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92DAE2"/>
                    </a:solidFill>
                  </a:tcPr>
                </a:tc>
                <a:tc>
                  <a:txBody>
                    <a:bodyPr/>
                    <a:lstStyle/>
                    <a:p>
                      <a:r>
                        <a:rPr kumimoji="1" lang="ja-JP" altLang="en-US" sz="1100" b="1" spc="50" baseline="0" dirty="0" smtClean="0">
                          <a:latin typeface="游ゴシック" panose="020B0400000000000000" pitchFamily="50" charset="-128"/>
                          <a:ea typeface="游ゴシック" panose="020B0400000000000000" pitchFamily="50" charset="-128"/>
                        </a:rPr>
                        <a:t>販路開拓・拡大や付加価値の高い商品開発の促進</a:t>
                      </a:r>
                      <a:endParaRPr kumimoji="1" lang="en-US" altLang="ja-JP" sz="1100" b="1" spc="50" baseline="0" dirty="0" smtClean="0">
                        <a:latin typeface="游ゴシック" panose="020B0400000000000000" pitchFamily="50" charset="-128"/>
                        <a:ea typeface="游ゴシック" panose="020B0400000000000000" pitchFamily="50" charset="-128"/>
                      </a:endParaRPr>
                    </a:p>
                    <a:p>
                      <a:r>
                        <a:rPr kumimoji="1" lang="ja-JP" altLang="en-US" sz="1100" b="1" spc="50" baseline="0" dirty="0" smtClean="0">
                          <a:solidFill>
                            <a:srgbClr val="C00000"/>
                          </a:solidFill>
                          <a:latin typeface="游ゴシック" panose="020B0400000000000000" pitchFamily="50" charset="-128"/>
                          <a:ea typeface="游ゴシック" panose="020B0400000000000000" pitchFamily="50" charset="-128"/>
                        </a:rPr>
                        <a:t>ロシアとの経済交流の推進</a:t>
                      </a:r>
                      <a:endParaRPr kumimoji="1" lang="ja-JP" altLang="en-US" sz="1100" b="1" spc="50" baseline="0" dirty="0">
                        <a:solidFill>
                          <a:srgbClr val="C00000"/>
                        </a:solidFill>
                        <a:latin typeface="游ゴシック" panose="020B0400000000000000" pitchFamily="50" charset="-128"/>
                        <a:ea typeface="游ゴシック" panose="020B0400000000000000" pitchFamily="50" charset="-128"/>
                      </a:endParaRPr>
                    </a:p>
                  </a:txBody>
                  <a:tcPr marL="36000" marR="36000" marT="72000" marB="3600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92DAE2"/>
                    </a:solidFill>
                  </a:tcPr>
                </a:tc>
                <a:extLst>
                  <a:ext uri="{0D108BD9-81ED-4DB2-BD59-A6C34878D82A}">
                    <a16:rowId xmlns:a16="http://schemas.microsoft.com/office/drawing/2014/main" val="10004"/>
                  </a:ext>
                </a:extLst>
              </a:tr>
              <a:tr h="9103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游ゴシック" panose="020B0400000000000000" pitchFamily="50" charset="-128"/>
                          <a:ea typeface="游ゴシック" panose="020B0400000000000000" pitchFamily="50" charset="-128"/>
                        </a:rPr>
                        <a:t>◦</a:t>
                      </a:r>
                      <a:endParaRPr kumimoji="1" lang="en-US" altLang="ja-JP" sz="1100" dirty="0" smtClean="0">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游ゴシック" panose="020B0400000000000000" pitchFamily="50" charset="-128"/>
                          <a:ea typeface="游ゴシック" panose="020B0400000000000000" pitchFamily="50" charset="-128"/>
                        </a:rPr>
                        <a:t>◦</a:t>
                      </a:r>
                      <a:endParaRPr kumimoji="1" lang="en-US" altLang="ja-JP" sz="1100" dirty="0" smtClean="0">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游ゴシック" panose="020B0400000000000000" pitchFamily="50" charset="-128"/>
                          <a:ea typeface="游ゴシック" panose="020B0400000000000000" pitchFamily="50" charset="-128"/>
                        </a:rPr>
                        <a:t>◦</a:t>
                      </a:r>
                      <a:endParaRPr kumimoji="1" lang="en-US" altLang="ja-JP" sz="1100" dirty="0" smtClean="0">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游ゴシック" panose="020B0400000000000000" pitchFamily="50" charset="-128"/>
                          <a:ea typeface="游ゴシック" panose="020B0400000000000000" pitchFamily="50" charset="-128"/>
                        </a:rPr>
                        <a:t>◦</a:t>
                      </a:r>
                      <a:endParaRPr kumimoji="1" lang="en-US" altLang="ja-JP" sz="1100" dirty="0" smtClean="0">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游ゴシック" panose="020B0400000000000000" pitchFamily="50" charset="-128"/>
                          <a:ea typeface="游ゴシック" panose="020B0400000000000000" pitchFamily="50" charset="-128"/>
                        </a:rPr>
                        <a:t>◦</a:t>
                      </a:r>
                      <a:endParaRPr kumimoji="1" lang="en-US" altLang="ja-JP" sz="1100" dirty="0" smtClean="0">
                        <a:latin typeface="游ゴシック" panose="020B0400000000000000" pitchFamily="50" charset="-128"/>
                        <a:ea typeface="游ゴシック" panose="020B0400000000000000" pitchFamily="50" charset="-128"/>
                      </a:endParaRPr>
                    </a:p>
                  </a:txBody>
                  <a:tcPr marL="36000" marR="36000" marT="72000" marB="36000"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E5E8"/>
                    </a:solidFill>
                  </a:tcPr>
                </a:tc>
                <a:tc>
                  <a:txBody>
                    <a:bodyPr/>
                    <a:lstStyle/>
                    <a:p>
                      <a:r>
                        <a:rPr kumimoji="1" lang="ja-JP" altLang="en-US" sz="1100" b="1" strike="noStrike" spc="0" baseline="0" dirty="0" smtClean="0">
                          <a:solidFill>
                            <a:schemeClr val="tx1"/>
                          </a:solidFill>
                          <a:latin typeface="游ゴシック" panose="020B0400000000000000" pitchFamily="50" charset="-128"/>
                          <a:ea typeface="游ゴシック" panose="020B0400000000000000" pitchFamily="50" charset="-128"/>
                        </a:rPr>
                        <a:t>感染症対策などに配慮した受入体制の確立</a:t>
                      </a:r>
                      <a:endParaRPr kumimoji="1" lang="en-US" altLang="ja-JP" sz="1100" b="1" strike="noStrike" spc="0" baseline="0" dirty="0" smtClean="0">
                        <a:solidFill>
                          <a:schemeClr val="tx1"/>
                        </a:solidFill>
                        <a:latin typeface="游ゴシック" panose="020B0400000000000000" pitchFamily="50" charset="-128"/>
                        <a:ea typeface="游ゴシック" panose="020B0400000000000000" pitchFamily="50" charset="-128"/>
                      </a:endParaRPr>
                    </a:p>
                    <a:p>
                      <a:r>
                        <a:rPr kumimoji="1" lang="ja-JP" altLang="en-US" sz="1100" b="1" strike="noStrike" spc="0" baseline="0" dirty="0" smtClean="0">
                          <a:solidFill>
                            <a:schemeClr val="tx1"/>
                          </a:solidFill>
                          <a:latin typeface="游ゴシック" panose="020B0400000000000000" pitchFamily="50" charset="-128"/>
                          <a:ea typeface="游ゴシック" panose="020B0400000000000000" pitchFamily="50" charset="-128"/>
                        </a:rPr>
                        <a:t>自然環境や食など本道の観光資源のブランド力の強化</a:t>
                      </a:r>
                      <a:endParaRPr kumimoji="1" lang="en-US" altLang="ja-JP" sz="1100" b="1" strike="noStrike" spc="0" baseline="0" dirty="0" smtClean="0">
                        <a:solidFill>
                          <a:schemeClr val="tx1"/>
                        </a:solidFill>
                        <a:latin typeface="游ゴシック" panose="020B0400000000000000" pitchFamily="50" charset="-128"/>
                        <a:ea typeface="游ゴシック" panose="020B0400000000000000" pitchFamily="50" charset="-128"/>
                      </a:endParaRPr>
                    </a:p>
                    <a:p>
                      <a:r>
                        <a:rPr kumimoji="1" lang="ja-JP" altLang="en-US" sz="1100" b="1" strike="noStrike" spc="0" baseline="0" dirty="0" smtClean="0">
                          <a:solidFill>
                            <a:schemeClr val="tx1"/>
                          </a:solidFill>
                          <a:latin typeface="游ゴシック" panose="020B0400000000000000" pitchFamily="50" charset="-128"/>
                          <a:ea typeface="游ゴシック" panose="020B0400000000000000" pitchFamily="50" charset="-128"/>
                        </a:rPr>
                        <a:t>欧米等新規市場の開拓など、持続的な観光市場の拡大</a:t>
                      </a:r>
                      <a:endParaRPr kumimoji="1" lang="en-US" altLang="ja-JP" sz="1100" b="1" strike="noStrike" spc="0" baseline="0" dirty="0" smtClean="0">
                        <a:solidFill>
                          <a:schemeClr val="tx1"/>
                        </a:solidFill>
                        <a:latin typeface="游ゴシック" panose="020B0400000000000000" pitchFamily="50" charset="-128"/>
                        <a:ea typeface="游ゴシック" panose="020B0400000000000000" pitchFamily="50" charset="-128"/>
                      </a:endParaRPr>
                    </a:p>
                    <a:p>
                      <a:r>
                        <a:rPr kumimoji="1" lang="ja-JP" altLang="en-US" sz="1100" b="1" strike="noStrike" spc="0" baseline="0" dirty="0" smtClean="0">
                          <a:solidFill>
                            <a:schemeClr val="tx1"/>
                          </a:solidFill>
                          <a:latin typeface="游ゴシック" panose="020B0400000000000000" pitchFamily="50" charset="-128"/>
                          <a:ea typeface="游ゴシック" panose="020B0400000000000000" pitchFamily="50" charset="-128"/>
                        </a:rPr>
                        <a:t>アドベンチャートラベル等の体験型観光の推進</a:t>
                      </a:r>
                      <a:endParaRPr kumimoji="1" lang="en-US" altLang="ja-JP" sz="1100" b="1" strike="noStrike" spc="0" baseline="0" dirty="0" smtClean="0">
                        <a:solidFill>
                          <a:schemeClr val="tx1"/>
                        </a:solidFill>
                        <a:latin typeface="游ゴシック" panose="020B0400000000000000" pitchFamily="50" charset="-128"/>
                        <a:ea typeface="游ゴシック" panose="020B0400000000000000" pitchFamily="50" charset="-128"/>
                      </a:endParaRPr>
                    </a:p>
                    <a:p>
                      <a:r>
                        <a:rPr kumimoji="1" lang="ja-JP" altLang="en-US" sz="1100" b="1" strike="noStrike" spc="0" baseline="0" dirty="0" smtClean="0">
                          <a:solidFill>
                            <a:schemeClr val="tx1"/>
                          </a:solidFill>
                          <a:latin typeface="游ゴシック" panose="020B0400000000000000" pitchFamily="50" charset="-128"/>
                          <a:ea typeface="游ゴシック" panose="020B0400000000000000" pitchFamily="50" charset="-128"/>
                        </a:rPr>
                        <a:t>道内空港を利活用した広域周遊観光の促進</a:t>
                      </a:r>
                      <a:endParaRPr kumimoji="1" lang="ja-JP" altLang="en-US" sz="1100" b="1" strike="noStrike" spc="0" baseline="0" dirty="0">
                        <a:solidFill>
                          <a:schemeClr val="tx1"/>
                        </a:solidFill>
                        <a:latin typeface="游ゴシック" panose="020B0400000000000000" pitchFamily="50" charset="-128"/>
                        <a:ea typeface="游ゴシック" panose="020B0400000000000000" pitchFamily="50" charset="-128"/>
                      </a:endParaRPr>
                    </a:p>
                  </a:txBody>
                  <a:tcPr marL="36000" marR="36000" marT="72000" marB="3600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E5E8"/>
                    </a:solidFill>
                  </a:tcPr>
                </a:tc>
                <a:extLst>
                  <a:ext uri="{0D108BD9-81ED-4DB2-BD59-A6C34878D82A}">
                    <a16:rowId xmlns:a16="http://schemas.microsoft.com/office/drawing/2014/main" val="10005"/>
                  </a:ext>
                </a:extLst>
              </a:tr>
              <a:tr h="9575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游ゴシック" panose="020B0400000000000000" pitchFamily="50" charset="-128"/>
                          <a:ea typeface="游ゴシック" panose="020B0400000000000000" pitchFamily="50" charset="-128"/>
                        </a:rPr>
                        <a:t>◦</a:t>
                      </a:r>
                      <a:endParaRPr kumimoji="1" lang="en-US" altLang="ja-JP" sz="1100" dirty="0" smtClean="0">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游ゴシック" panose="020B0400000000000000" pitchFamily="50" charset="-128"/>
                          <a:ea typeface="游ゴシック" panose="020B0400000000000000" pitchFamily="50" charset="-128"/>
                        </a:rPr>
                        <a:t>◦</a:t>
                      </a:r>
                      <a:endParaRPr kumimoji="1" lang="en-US" altLang="ja-JP" sz="1100" dirty="0" smtClean="0">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dirty="0" smtClean="0">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游ゴシック" panose="020B0400000000000000" pitchFamily="50" charset="-128"/>
                          <a:ea typeface="游ゴシック" panose="020B0400000000000000" pitchFamily="50" charset="-128"/>
                        </a:rPr>
                        <a:t>◦</a:t>
                      </a:r>
                      <a:endParaRPr kumimoji="1" lang="en-US" altLang="ja-JP" sz="1100" dirty="0" smtClean="0">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dirty="0" smtClean="0">
                        <a:latin typeface="游ゴシック" panose="020B0400000000000000" pitchFamily="50" charset="-128"/>
                        <a:ea typeface="游ゴシック" panose="020B0400000000000000" pitchFamily="50" charset="-128"/>
                      </a:endParaRPr>
                    </a:p>
                  </a:txBody>
                  <a:tcPr marL="36000" marR="36000" marT="72000" marB="36000"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92DAE2"/>
                    </a:solidFill>
                  </a:tcPr>
                </a:tc>
                <a:tc>
                  <a:txBody>
                    <a:bodyPr/>
                    <a:lstStyle/>
                    <a:p>
                      <a:r>
                        <a:rPr kumimoji="1" lang="ja-JP" altLang="en-US" sz="1100" b="1" spc="-30" baseline="0" dirty="0" smtClean="0">
                          <a:latin typeface="游ゴシック" panose="020B0400000000000000" pitchFamily="50" charset="-128"/>
                          <a:ea typeface="游ゴシック" panose="020B0400000000000000" pitchFamily="50" charset="-128"/>
                        </a:rPr>
                        <a:t>道外・海外からの人材誘致</a:t>
                      </a:r>
                      <a:endParaRPr kumimoji="1" lang="en-US" altLang="ja-JP" sz="1100" b="1" spc="-30" baseline="0" dirty="0" smtClean="0">
                        <a:latin typeface="游ゴシック" panose="020B0400000000000000" pitchFamily="50" charset="-128"/>
                        <a:ea typeface="游ゴシック" panose="020B0400000000000000" pitchFamily="50" charset="-128"/>
                      </a:endParaRPr>
                    </a:p>
                    <a:p>
                      <a:pPr algn="just"/>
                      <a:r>
                        <a:rPr kumimoji="1" lang="ja-JP" altLang="en-US" sz="1100" b="1" spc="30" baseline="0" dirty="0" smtClean="0">
                          <a:latin typeface="游ゴシック" panose="020B0400000000000000" pitchFamily="50" charset="-128"/>
                          <a:ea typeface="游ゴシック" panose="020B0400000000000000" pitchFamily="50" charset="-128"/>
                        </a:rPr>
                        <a:t>最先端の職業教育を行う「スマート専門高校」の実現に向けた、産業教育設備の整備</a:t>
                      </a:r>
                      <a:endParaRPr kumimoji="1" lang="en-US" altLang="ja-JP" sz="1100" b="1" spc="30" baseline="0" dirty="0" smtClean="0">
                        <a:latin typeface="游ゴシック" panose="020B0400000000000000" pitchFamily="50" charset="-128"/>
                        <a:ea typeface="游ゴシック" panose="020B0400000000000000" pitchFamily="50" charset="-128"/>
                      </a:endParaRPr>
                    </a:p>
                    <a:p>
                      <a:r>
                        <a:rPr kumimoji="1" lang="ja-JP" altLang="en-US" sz="1100" b="1" spc="-30" baseline="0" dirty="0" smtClean="0">
                          <a:latin typeface="游ゴシック" panose="020B0400000000000000" pitchFamily="50" charset="-128"/>
                          <a:ea typeface="游ゴシック" panose="020B0400000000000000" pitchFamily="50" charset="-128"/>
                        </a:rPr>
                        <a:t>テレワークの推進など、企業における多様で柔軟な働き方がしやすい環境整備</a:t>
                      </a:r>
                      <a:endParaRPr kumimoji="1" lang="ja-JP" altLang="en-US" sz="1100" b="1" spc="-30" baseline="0" dirty="0">
                        <a:latin typeface="游ゴシック" panose="020B0400000000000000" pitchFamily="50" charset="-128"/>
                        <a:ea typeface="游ゴシック" panose="020B0400000000000000" pitchFamily="50" charset="-128"/>
                      </a:endParaRPr>
                    </a:p>
                  </a:txBody>
                  <a:tcPr marL="36000" marR="36000" marT="0" marB="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92DAE2"/>
                    </a:solidFill>
                  </a:tcPr>
                </a:tc>
                <a:extLst>
                  <a:ext uri="{0D108BD9-81ED-4DB2-BD59-A6C34878D82A}">
                    <a16:rowId xmlns:a16="http://schemas.microsoft.com/office/drawing/2014/main" val="10006"/>
                  </a:ext>
                </a:extLst>
              </a:tr>
            </a:tbl>
          </a:graphicData>
        </a:graphic>
      </p:graphicFrame>
      <p:sp>
        <p:nvSpPr>
          <p:cNvPr id="12" name="正方形/長方形 11"/>
          <p:cNvSpPr/>
          <p:nvPr/>
        </p:nvSpPr>
        <p:spPr>
          <a:xfrm>
            <a:off x="5285421" y="900000"/>
            <a:ext cx="3960000" cy="216000"/>
          </a:xfrm>
          <a:prstGeom prst="rect">
            <a:avLst/>
          </a:prstGeom>
          <a:noFill/>
          <a:ln>
            <a:solidFill>
              <a:srgbClr val="00A945"/>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36000" bIns="36000" rtlCol="0" anchor="ctr"/>
          <a:lstStyle/>
          <a:p>
            <a:pPr algn="ctr"/>
            <a:r>
              <a:rPr kumimoji="1" lang="ja-JP" altLang="en-US" sz="1200" b="1" dirty="0" smtClean="0">
                <a:solidFill>
                  <a:srgbClr val="00A945"/>
                </a:solidFill>
                <a:latin typeface="游ゴシック" panose="020B0400000000000000" pitchFamily="50" charset="-128"/>
                <a:ea typeface="游ゴシック" panose="020B0400000000000000" pitchFamily="50" charset="-128"/>
              </a:rPr>
              <a:t>内　　　容</a:t>
            </a:r>
            <a:endParaRPr kumimoji="1" lang="ja-JP" altLang="en-US" dirty="0">
              <a:solidFill>
                <a:srgbClr val="00A945"/>
              </a:solidFill>
              <a:latin typeface="游ゴシック" panose="020B0400000000000000" pitchFamily="50" charset="-128"/>
              <a:ea typeface="游ゴシック" panose="020B0400000000000000" pitchFamily="50" charset="-128"/>
            </a:endParaRPr>
          </a:p>
        </p:txBody>
      </p:sp>
      <p:sp>
        <p:nvSpPr>
          <p:cNvPr id="13" name="正方形/長方形 12"/>
          <p:cNvSpPr/>
          <p:nvPr/>
        </p:nvSpPr>
        <p:spPr>
          <a:xfrm>
            <a:off x="5254481" y="708660"/>
            <a:ext cx="4608000" cy="6120000"/>
          </a:xfrm>
          <a:prstGeom prst="rect">
            <a:avLst/>
          </a:prstGeom>
          <a:no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 name="正方形/長方形 13"/>
          <p:cNvSpPr/>
          <p:nvPr/>
        </p:nvSpPr>
        <p:spPr>
          <a:xfrm>
            <a:off x="6461761" y="599718"/>
            <a:ext cx="2247884" cy="216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36000" bIns="18000" rtlCol="0" anchor="ctr"/>
          <a:lstStyle/>
          <a:p>
            <a:pPr algn="ctr"/>
            <a:r>
              <a:rPr kumimoji="1" lang="ja-JP" altLang="en-US" sz="1200" b="1" dirty="0" smtClean="0">
                <a:solidFill>
                  <a:schemeClr val="bg1"/>
                </a:solidFill>
                <a:latin typeface="游ゴシック" panose="020B0400000000000000" pitchFamily="50" charset="-128"/>
                <a:ea typeface="游ゴシック" panose="020B0400000000000000" pitchFamily="50" charset="-128"/>
              </a:rPr>
              <a:t>追加・修正の主なもの</a:t>
            </a:r>
            <a:endParaRPr kumimoji="1" lang="ja-JP" altLang="en-US" dirty="0">
              <a:solidFill>
                <a:schemeClr val="bg1"/>
              </a:solidFill>
              <a:latin typeface="游ゴシック" panose="020B0400000000000000" pitchFamily="50" charset="-128"/>
              <a:ea typeface="游ゴシック" panose="020B0400000000000000" pitchFamily="50" charset="-128"/>
            </a:endParaRPr>
          </a:p>
        </p:txBody>
      </p:sp>
      <p:sp>
        <p:nvSpPr>
          <p:cNvPr id="15" name="角丸四角形 14"/>
          <p:cNvSpPr>
            <a:spLocks noChangeAspect="1"/>
          </p:cNvSpPr>
          <p:nvPr/>
        </p:nvSpPr>
        <p:spPr>
          <a:xfrm>
            <a:off x="9578483" y="252000"/>
            <a:ext cx="288000" cy="288000"/>
          </a:xfrm>
          <a:prstGeom prst="roundRect">
            <a:avLst>
              <a:gd name="adj" fmla="val 0"/>
            </a:avLst>
          </a:prstGeom>
          <a:no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72000" rIns="0" bIns="36000" rtlCol="0" anchor="ctr"/>
          <a:lstStyle/>
          <a:p>
            <a:pPr algn="ctr"/>
            <a:r>
              <a:rPr kumimoji="1" lang="en-US" altLang="ja-JP" sz="1600" dirty="0" smtClean="0">
                <a:solidFill>
                  <a:schemeClr val="tx1"/>
                </a:solidFill>
              </a:rPr>
              <a:t>3</a:t>
            </a:r>
            <a:endParaRPr kumimoji="1" lang="ja-JP" altLang="en-US" sz="1600" dirty="0">
              <a:solidFill>
                <a:schemeClr val="tx1"/>
              </a:solidFill>
            </a:endParaRPr>
          </a:p>
        </p:txBody>
      </p:sp>
      <p:sp>
        <p:nvSpPr>
          <p:cNvPr id="16" name="正方形/長方形 15"/>
          <p:cNvSpPr/>
          <p:nvPr/>
        </p:nvSpPr>
        <p:spPr>
          <a:xfrm>
            <a:off x="1512000" y="252000"/>
            <a:ext cx="6858000" cy="31884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tIns="72000" bIns="36000" rtlCol="0" anchor="ctr"/>
          <a:lstStyle/>
          <a:p>
            <a:pPr algn="ctr"/>
            <a:r>
              <a:rPr kumimoji="1" lang="ja-JP" altLang="en-US" sz="1600" b="1" spc="100" dirty="0" smtClean="0">
                <a:solidFill>
                  <a:schemeClr val="tx1"/>
                </a:solidFill>
              </a:rPr>
              <a:t>政策展開の基本方向　</a:t>
            </a:r>
            <a:r>
              <a:rPr kumimoji="1" lang="ja-JP" altLang="en-US" sz="1600" spc="-100" dirty="0" smtClean="0">
                <a:solidFill>
                  <a:schemeClr val="tx1"/>
                </a:solidFill>
              </a:rPr>
              <a:t>２．経済・産業分野</a:t>
            </a:r>
            <a:r>
              <a:rPr kumimoji="1" lang="ja-JP" altLang="en-US" sz="1600" b="1" spc="100" dirty="0" smtClean="0">
                <a:solidFill>
                  <a:schemeClr val="tx1"/>
                </a:solidFill>
              </a:rPr>
              <a:t>　</a:t>
            </a:r>
            <a:endParaRPr kumimoji="1" lang="ja-JP" altLang="en-US" b="1" spc="100" dirty="0">
              <a:solidFill>
                <a:schemeClr val="tx1"/>
              </a:solidFill>
            </a:endParaRPr>
          </a:p>
        </p:txBody>
      </p:sp>
    </p:spTree>
    <p:extLst>
      <p:ext uri="{BB962C8B-B14F-4D97-AF65-F5344CB8AC3E}">
        <p14:creationId xmlns:p14="http://schemas.microsoft.com/office/powerpoint/2010/main" val="10077691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表 17"/>
          <p:cNvGraphicFramePr>
            <a:graphicFrameLocks noGrp="1"/>
          </p:cNvGraphicFramePr>
          <p:nvPr>
            <p:extLst>
              <p:ext uri="{D42A27DB-BD31-4B8C-83A1-F6EECF244321}">
                <p14:modId xmlns:p14="http://schemas.microsoft.com/office/powerpoint/2010/main" val="764346954"/>
              </p:ext>
            </p:extLst>
          </p:nvPr>
        </p:nvGraphicFramePr>
        <p:xfrm>
          <a:off x="2062897" y="1136210"/>
          <a:ext cx="3132000" cy="5666926"/>
        </p:xfrm>
        <a:graphic>
          <a:graphicData uri="http://schemas.openxmlformats.org/drawingml/2006/table">
            <a:tbl>
              <a:tblPr firstRow="1" bandRow="1">
                <a:tableStyleId>{5C22544A-7EE6-4342-B048-85BDC9FD1C3A}</a:tableStyleId>
              </a:tblPr>
              <a:tblGrid>
                <a:gridCol w="3132000">
                  <a:extLst>
                    <a:ext uri="{9D8B030D-6E8A-4147-A177-3AD203B41FA5}">
                      <a16:colId xmlns:a16="http://schemas.microsoft.com/office/drawing/2014/main" val="20001"/>
                    </a:ext>
                  </a:extLst>
                </a:gridCol>
              </a:tblGrid>
              <a:tr h="7459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solidFill>
                            <a:schemeClr val="tx1"/>
                          </a:solidFill>
                          <a:latin typeface="游ゴシック" panose="020B0400000000000000" pitchFamily="50" charset="-128"/>
                          <a:ea typeface="游ゴシック" panose="020B0400000000000000" pitchFamily="50" charset="-128"/>
                        </a:rPr>
                        <a:t>■</a:t>
                      </a:r>
                      <a:r>
                        <a:rPr kumimoji="1" lang="en-US" altLang="ja-JP" sz="1100" b="0" dirty="0" smtClean="0">
                          <a:solidFill>
                            <a:schemeClr val="tx1"/>
                          </a:solidFill>
                          <a:latin typeface="游ゴシック" panose="020B0400000000000000" pitchFamily="50" charset="-128"/>
                          <a:ea typeface="游ゴシック" panose="020B0400000000000000" pitchFamily="50" charset="-128"/>
                        </a:rPr>
                        <a:t> </a:t>
                      </a:r>
                      <a:r>
                        <a:rPr kumimoji="1" lang="ja-JP" altLang="en-US" sz="1100" b="0" spc="0" baseline="0" dirty="0" smtClean="0">
                          <a:solidFill>
                            <a:schemeClr val="tx1"/>
                          </a:solidFill>
                          <a:latin typeface="游ゴシック" panose="020B0400000000000000" pitchFamily="50" charset="-128"/>
                          <a:ea typeface="游ゴシック" panose="020B0400000000000000" pitchFamily="50" charset="-128"/>
                        </a:rPr>
                        <a:t>地域で互いに支え合うまちづくりの推進</a:t>
                      </a:r>
                      <a:endParaRPr kumimoji="1" lang="en-US" altLang="ja-JP" sz="1100" b="0" spc="0" baseline="0" dirty="0" smtClean="0">
                        <a:solidFill>
                          <a:schemeClr val="tx1"/>
                        </a:solidFill>
                        <a:latin typeface="游ゴシック" panose="020B0400000000000000" pitchFamily="50" charset="-128"/>
                        <a:ea typeface="游ゴシック" panose="020B0400000000000000" pitchFamily="50" charset="-128"/>
                      </a:endParaRPr>
                    </a:p>
                    <a:p>
                      <a:pPr marL="180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solidFill>
                            <a:schemeClr val="tx1"/>
                          </a:solidFill>
                          <a:latin typeface="游ゴシック" panose="020B0400000000000000" pitchFamily="50" charset="-128"/>
                          <a:ea typeface="+mn-ea"/>
                        </a:rPr>
                        <a:t>■</a:t>
                      </a:r>
                      <a:r>
                        <a:rPr kumimoji="1" lang="en-US" altLang="ja-JP" sz="1100" b="0" spc="-50" baseline="0" dirty="0" smtClean="0">
                          <a:solidFill>
                            <a:schemeClr val="tx1"/>
                          </a:solidFill>
                          <a:latin typeface="游ゴシック" panose="020B0400000000000000" pitchFamily="50" charset="-128"/>
                          <a:ea typeface="游ゴシック" panose="020B0400000000000000" pitchFamily="50" charset="-128"/>
                        </a:rPr>
                        <a:t> </a:t>
                      </a:r>
                      <a:r>
                        <a:rPr kumimoji="1" lang="ja-JP" altLang="en-US" sz="1100" b="0" spc="30" baseline="0" dirty="0" smtClean="0">
                          <a:solidFill>
                            <a:schemeClr val="tx1"/>
                          </a:solidFill>
                          <a:latin typeface="游ゴシック" panose="020B0400000000000000" pitchFamily="50" charset="-128"/>
                          <a:ea typeface="游ゴシック" panose="020B0400000000000000" pitchFamily="50" charset="-128"/>
                        </a:rPr>
                        <a:t>北海道のポテンシャルを</a:t>
                      </a:r>
                      <a:r>
                        <a:rPr kumimoji="1" lang="ja-JP" altLang="en-US" sz="1100" b="0" spc="30" dirty="0" smtClean="0">
                          <a:solidFill>
                            <a:schemeClr val="tx1"/>
                          </a:solidFill>
                          <a:latin typeface="游ゴシック" panose="020B0400000000000000" pitchFamily="50" charset="-128"/>
                          <a:ea typeface="游ゴシック" panose="020B0400000000000000" pitchFamily="50" charset="-128"/>
                        </a:rPr>
                        <a:t>活かした移住・交流の促進</a:t>
                      </a:r>
                      <a:endParaRPr kumimoji="1" lang="en-US" altLang="ja-JP" sz="1100" b="0" spc="30" baseline="0" dirty="0" smtClean="0">
                        <a:solidFill>
                          <a:schemeClr val="tx1"/>
                        </a:solidFill>
                        <a:latin typeface="游ゴシック" panose="020B0400000000000000" pitchFamily="50" charset="-128"/>
                        <a:ea typeface="游ゴシック" panose="020B0400000000000000" pitchFamily="50" charset="-128"/>
                      </a:endParaRPr>
                    </a:p>
                  </a:txBody>
                  <a:tcPr marL="36000" marR="36000" marT="0" marB="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EB0C1"/>
                    </a:solidFill>
                  </a:tcPr>
                </a:tc>
                <a:extLst>
                  <a:ext uri="{0D108BD9-81ED-4DB2-BD59-A6C34878D82A}">
                    <a16:rowId xmlns:a16="http://schemas.microsoft.com/office/drawing/2014/main" val="10000"/>
                  </a:ext>
                </a:extLst>
              </a:tr>
              <a:tr h="1046480">
                <a:tc>
                  <a:txBody>
                    <a:bodyPr/>
                    <a:lstStyle/>
                    <a:p>
                      <a:pPr marL="180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solidFill>
                            <a:schemeClr val="tx1"/>
                          </a:solidFill>
                          <a:latin typeface="游ゴシック" panose="020B0400000000000000" pitchFamily="50" charset="-128"/>
                          <a:ea typeface="+mn-ea"/>
                        </a:rPr>
                        <a:t>■</a:t>
                      </a:r>
                      <a:r>
                        <a:rPr kumimoji="1" lang="en-US" altLang="ja-JP" sz="1100" b="0" dirty="0" smtClean="0">
                          <a:solidFill>
                            <a:schemeClr val="tx1"/>
                          </a:solidFill>
                          <a:latin typeface="游ゴシック" panose="020B0400000000000000" pitchFamily="50" charset="-128"/>
                          <a:ea typeface="游ゴシック" panose="020B0400000000000000" pitchFamily="50" charset="-128"/>
                        </a:rPr>
                        <a:t> </a:t>
                      </a:r>
                      <a:r>
                        <a:rPr kumimoji="1" lang="ja-JP" altLang="en-US" sz="1100" b="0" spc="30" baseline="0" dirty="0" smtClean="0">
                          <a:solidFill>
                            <a:schemeClr val="tx1"/>
                          </a:solidFill>
                          <a:latin typeface="游ゴシック" panose="020B0400000000000000" pitchFamily="50" charset="-128"/>
                          <a:ea typeface="游ゴシック" panose="020B0400000000000000" pitchFamily="50" charset="-128"/>
                        </a:rPr>
                        <a:t>ふるさとへの誇りと愛着を育み、これからの</a:t>
                      </a:r>
                      <a:r>
                        <a:rPr kumimoji="1" lang="ja-JP" altLang="en-US" sz="1100" b="0" dirty="0" smtClean="0">
                          <a:solidFill>
                            <a:schemeClr val="tx1"/>
                          </a:solidFill>
                          <a:latin typeface="游ゴシック" panose="020B0400000000000000" pitchFamily="50" charset="-128"/>
                          <a:ea typeface="游ゴシック" panose="020B0400000000000000" pitchFamily="50" charset="-128"/>
                        </a:rPr>
                        <a:t>北海道を担う人づくり</a:t>
                      </a:r>
                      <a:endParaRPr kumimoji="1" lang="ja-JP" altLang="en-US" sz="1100" b="0" spc="-100" baseline="0" dirty="0" smtClean="0">
                        <a:solidFill>
                          <a:schemeClr val="tx1"/>
                        </a:solidFill>
                        <a:latin typeface="游ゴシック" panose="020B0400000000000000" pitchFamily="50" charset="-128"/>
                        <a:ea typeface="游ゴシック" panose="020B0400000000000000" pitchFamily="50" charset="-128"/>
                      </a:endParaRPr>
                    </a:p>
                    <a:p>
                      <a:pPr marL="180000" indent="-457200">
                        <a:lnSpc>
                          <a:spcPct val="100000"/>
                        </a:lnSpc>
                      </a:pPr>
                      <a:r>
                        <a:rPr kumimoji="1" lang="ja-JP" altLang="en-US" sz="1100" b="0" dirty="0" smtClean="0">
                          <a:solidFill>
                            <a:schemeClr val="tx1"/>
                          </a:solidFill>
                          <a:latin typeface="游ゴシック" panose="020B0400000000000000" pitchFamily="50" charset="-128"/>
                          <a:ea typeface="+mn-ea"/>
                        </a:rPr>
                        <a:t>■</a:t>
                      </a:r>
                      <a:r>
                        <a:rPr kumimoji="1" lang="en-US" altLang="ja-JP" sz="1100" b="0" dirty="0" smtClean="0">
                          <a:solidFill>
                            <a:schemeClr val="tx1"/>
                          </a:solidFill>
                          <a:latin typeface="游ゴシック" panose="020B0400000000000000" pitchFamily="50" charset="-128"/>
                          <a:ea typeface="游ゴシック" panose="020B0400000000000000" pitchFamily="50" charset="-128"/>
                        </a:rPr>
                        <a:t> </a:t>
                      </a:r>
                      <a:r>
                        <a:rPr kumimoji="1" lang="ja-JP" altLang="en-US" sz="1100" b="0" spc="-30" baseline="0" dirty="0" smtClean="0">
                          <a:solidFill>
                            <a:schemeClr val="tx1"/>
                          </a:solidFill>
                          <a:latin typeface="游ゴシック" panose="020B0400000000000000" pitchFamily="50" charset="-128"/>
                          <a:ea typeface="游ゴシック" panose="020B0400000000000000" pitchFamily="50" charset="-128"/>
                        </a:rPr>
                        <a:t>グローバル化に対応した世界で活躍できる多様な人材の育成</a:t>
                      </a:r>
                      <a:endParaRPr kumimoji="1" lang="en-US" altLang="ja-JP" sz="1100" b="0" spc="-30" baseline="0" dirty="0" smtClean="0">
                        <a:solidFill>
                          <a:schemeClr val="tx1"/>
                        </a:solidFill>
                        <a:latin typeface="游ゴシック" panose="020B0400000000000000" pitchFamily="50" charset="-128"/>
                        <a:ea typeface="游ゴシック" panose="020B0400000000000000" pitchFamily="50" charset="-128"/>
                      </a:endParaRPr>
                    </a:p>
                    <a:p>
                      <a:pPr marL="180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solidFill>
                            <a:schemeClr val="tx1"/>
                          </a:solidFill>
                          <a:latin typeface="游ゴシック" panose="020B0400000000000000" pitchFamily="50" charset="-128"/>
                          <a:ea typeface="+mn-ea"/>
                        </a:rPr>
                        <a:t>■</a:t>
                      </a:r>
                      <a:r>
                        <a:rPr kumimoji="1" lang="en-US" altLang="ja-JP" sz="1100" b="0" dirty="0" smtClean="0">
                          <a:solidFill>
                            <a:schemeClr val="tx1"/>
                          </a:solidFill>
                          <a:latin typeface="游ゴシック" panose="020B0400000000000000" pitchFamily="50" charset="-128"/>
                          <a:ea typeface="游ゴシック" panose="020B0400000000000000" pitchFamily="50" charset="-128"/>
                        </a:rPr>
                        <a:t> </a:t>
                      </a:r>
                      <a:r>
                        <a:rPr kumimoji="1" lang="ja-JP" altLang="en-US" sz="1100" b="0" spc="-30" baseline="0" dirty="0" smtClean="0">
                          <a:solidFill>
                            <a:schemeClr val="tx1"/>
                          </a:solidFill>
                          <a:latin typeface="游ゴシック" panose="020B0400000000000000" pitchFamily="50" charset="-128"/>
                          <a:ea typeface="游ゴシック" panose="020B0400000000000000" pitchFamily="50" charset="-128"/>
                        </a:rPr>
                        <a:t>次代の社会を担う子ども・青少年が健全に育成される環境づくり</a:t>
                      </a:r>
                    </a:p>
                  </a:txBody>
                  <a:tcPr marL="36000" marR="36000" marT="0" marB="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val="10001"/>
                  </a:ext>
                </a:extLst>
              </a:tr>
              <a:tr h="690880">
                <a:tc>
                  <a:txBody>
                    <a:bodyPr/>
                    <a:lstStyle/>
                    <a:p>
                      <a:pPr marL="180000" indent="-457200" algn="l"/>
                      <a:r>
                        <a:rPr kumimoji="1" lang="ja-JP" altLang="en-US" sz="1100" b="0" dirty="0" smtClean="0">
                          <a:solidFill>
                            <a:schemeClr val="tx1"/>
                          </a:solidFill>
                          <a:latin typeface="游ゴシック" panose="020B0400000000000000" pitchFamily="50" charset="-128"/>
                          <a:ea typeface="+mn-ea"/>
                        </a:rPr>
                        <a:t>■</a:t>
                      </a:r>
                      <a:r>
                        <a:rPr kumimoji="1" lang="en-US" altLang="ja-JP" sz="1100" b="0" dirty="0" smtClean="0">
                          <a:solidFill>
                            <a:schemeClr val="tx1"/>
                          </a:solidFill>
                          <a:latin typeface="游ゴシック" panose="020B0400000000000000" pitchFamily="50" charset="-128"/>
                          <a:ea typeface="游ゴシック" panose="020B0400000000000000" pitchFamily="50" charset="-128"/>
                        </a:rPr>
                        <a:t> </a:t>
                      </a:r>
                      <a:r>
                        <a:rPr kumimoji="1" lang="ja-JP" altLang="en-US" sz="1100" b="0" dirty="0" smtClean="0">
                          <a:solidFill>
                            <a:schemeClr val="tx1"/>
                          </a:solidFill>
                          <a:latin typeface="游ゴシック" panose="020B0400000000000000" pitchFamily="50" charset="-128"/>
                          <a:ea typeface="游ゴシック" panose="020B0400000000000000" pitchFamily="50" charset="-128"/>
                        </a:rPr>
                        <a:t>意欲と希望のある高齢者や障がいのある方々の活躍促進</a:t>
                      </a:r>
                      <a:endParaRPr kumimoji="1" lang="en-US" altLang="ja-JP" sz="1100" b="0" dirty="0" smtClean="0">
                        <a:solidFill>
                          <a:schemeClr val="tx1"/>
                        </a:solidFill>
                        <a:latin typeface="游ゴシック" panose="020B0400000000000000" pitchFamily="50" charset="-128"/>
                        <a:ea typeface="游ゴシック" panose="020B0400000000000000" pitchFamily="50" charset="-128"/>
                      </a:endParaRPr>
                    </a:p>
                    <a:p>
                      <a:pPr marL="180000" indent="-457200" algn="l"/>
                      <a:r>
                        <a:rPr kumimoji="1" lang="ja-JP" altLang="en-US" sz="1100" b="0" dirty="0" smtClean="0">
                          <a:solidFill>
                            <a:schemeClr val="tx1"/>
                          </a:solidFill>
                          <a:latin typeface="游ゴシック" panose="020B0400000000000000" pitchFamily="50" charset="-128"/>
                          <a:ea typeface="+mn-ea"/>
                        </a:rPr>
                        <a:t>■</a:t>
                      </a:r>
                      <a:r>
                        <a:rPr kumimoji="1" lang="en-US" altLang="ja-JP" sz="1100" b="0" dirty="0" smtClean="0">
                          <a:solidFill>
                            <a:schemeClr val="tx1"/>
                          </a:solidFill>
                          <a:latin typeface="游ゴシック" panose="020B0400000000000000" pitchFamily="50" charset="-128"/>
                          <a:ea typeface="游ゴシック" panose="020B0400000000000000" pitchFamily="50" charset="-128"/>
                        </a:rPr>
                        <a:t> </a:t>
                      </a:r>
                      <a:r>
                        <a:rPr kumimoji="1" lang="ja-JP" altLang="en-US" sz="1100" b="0" dirty="0" smtClean="0">
                          <a:solidFill>
                            <a:schemeClr val="tx1"/>
                          </a:solidFill>
                          <a:latin typeface="游ゴシック" panose="020B0400000000000000" pitchFamily="50" charset="-128"/>
                          <a:ea typeface="游ゴシック" panose="020B0400000000000000" pitchFamily="50" charset="-128"/>
                        </a:rPr>
                        <a:t>社会のあらゆる分野で女性の力が発揮できる環境づくり</a:t>
                      </a:r>
                      <a:endParaRPr kumimoji="1" lang="ja-JP" altLang="en-US" sz="1100" b="0" dirty="0">
                        <a:solidFill>
                          <a:schemeClr val="tx1"/>
                        </a:solidFill>
                        <a:latin typeface="游ゴシック" panose="020B0400000000000000" pitchFamily="50" charset="-128"/>
                        <a:ea typeface="游ゴシック" panose="020B0400000000000000" pitchFamily="50" charset="-128"/>
                      </a:endParaRPr>
                    </a:p>
                  </a:txBody>
                  <a:tcPr marL="36000" marR="36000" marT="0" marB="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FEB0C1"/>
                    </a:solidFill>
                  </a:tcPr>
                </a:tc>
                <a:extLst>
                  <a:ext uri="{0D108BD9-81ED-4DB2-BD59-A6C34878D82A}">
                    <a16:rowId xmlns:a16="http://schemas.microsoft.com/office/drawing/2014/main" val="10002"/>
                  </a:ext>
                </a:extLst>
              </a:tr>
              <a:tr h="742950">
                <a:tc>
                  <a:txBody>
                    <a:bodyPr/>
                    <a:lstStyle/>
                    <a:p>
                      <a:r>
                        <a:rPr kumimoji="1" lang="ja-JP" altLang="en-US" sz="1100" b="0" spc="-50" dirty="0" smtClean="0">
                          <a:solidFill>
                            <a:schemeClr val="tx1"/>
                          </a:solidFill>
                          <a:latin typeface="游ゴシック" panose="020B0400000000000000" pitchFamily="50" charset="-128"/>
                          <a:ea typeface="+mn-ea"/>
                        </a:rPr>
                        <a:t>■</a:t>
                      </a:r>
                      <a:r>
                        <a:rPr kumimoji="1" lang="en-US" altLang="ja-JP" sz="1100" b="0" spc="-50" dirty="0" smtClean="0">
                          <a:solidFill>
                            <a:schemeClr val="tx1"/>
                          </a:solidFill>
                          <a:latin typeface="游ゴシック" panose="020B0400000000000000" pitchFamily="50" charset="-128"/>
                          <a:ea typeface="游ゴシック" panose="020B0400000000000000" pitchFamily="50" charset="-128"/>
                        </a:rPr>
                        <a:t> </a:t>
                      </a:r>
                      <a:r>
                        <a:rPr kumimoji="1" lang="ja-JP" altLang="en-US" sz="1100" b="0" spc="-50" baseline="0" dirty="0" smtClean="0">
                          <a:solidFill>
                            <a:schemeClr val="tx1"/>
                          </a:solidFill>
                          <a:latin typeface="游ゴシック" panose="020B0400000000000000" pitchFamily="50" charset="-128"/>
                          <a:ea typeface="游ゴシック" panose="020B0400000000000000" pitchFamily="50" charset="-128"/>
                        </a:rPr>
                        <a:t>北海道独自の歴史・文化の発信と次代への継承</a:t>
                      </a:r>
                      <a:endParaRPr kumimoji="1" lang="en-US" altLang="ja-JP" sz="1100" b="0" spc="-50" baseline="0" dirty="0" smtClean="0">
                        <a:solidFill>
                          <a:schemeClr val="tx1"/>
                        </a:solidFill>
                        <a:latin typeface="游ゴシック" panose="020B0400000000000000" pitchFamily="50" charset="-128"/>
                        <a:ea typeface="游ゴシック" panose="020B0400000000000000" pitchFamily="50" charset="-128"/>
                      </a:endParaRPr>
                    </a:p>
                    <a:p>
                      <a:r>
                        <a:rPr kumimoji="1" lang="ja-JP" altLang="en-US" sz="1100" b="0" spc="-50" dirty="0" smtClean="0">
                          <a:solidFill>
                            <a:schemeClr val="tx1"/>
                          </a:solidFill>
                          <a:latin typeface="游ゴシック" panose="020B0400000000000000" pitchFamily="50" charset="-128"/>
                          <a:ea typeface="+mn-ea"/>
                        </a:rPr>
                        <a:t>■</a:t>
                      </a:r>
                      <a:r>
                        <a:rPr kumimoji="1" lang="en-US" altLang="ja-JP" sz="1100" b="0" spc="-50" baseline="0" dirty="0" smtClean="0">
                          <a:solidFill>
                            <a:schemeClr val="tx1"/>
                          </a:solidFill>
                          <a:latin typeface="游ゴシック" panose="020B0400000000000000" pitchFamily="50" charset="-128"/>
                          <a:ea typeface="游ゴシック" panose="020B0400000000000000" pitchFamily="50" charset="-128"/>
                        </a:rPr>
                        <a:t> </a:t>
                      </a:r>
                      <a:r>
                        <a:rPr kumimoji="1" lang="ja-JP" altLang="en-US" sz="1100" b="0" spc="-50" baseline="0" dirty="0" smtClean="0">
                          <a:solidFill>
                            <a:schemeClr val="tx1"/>
                          </a:solidFill>
                          <a:latin typeface="游ゴシック" panose="020B0400000000000000" pitchFamily="50" charset="-128"/>
                          <a:ea typeface="游ゴシック" panose="020B0400000000000000" pitchFamily="50" charset="-128"/>
                        </a:rPr>
                        <a:t>先人から受け継いだ財産を活かした新たな展開</a:t>
                      </a:r>
                      <a:endParaRPr kumimoji="1" lang="en-US" altLang="ja-JP" sz="1100" b="0" spc="-50" baseline="0" dirty="0" smtClean="0">
                        <a:solidFill>
                          <a:schemeClr val="tx1"/>
                        </a:solidFill>
                        <a:latin typeface="游ゴシック" panose="020B0400000000000000" pitchFamily="50" charset="-128"/>
                        <a:ea typeface="游ゴシック" panose="020B0400000000000000" pitchFamily="50" charset="-128"/>
                      </a:endParaRPr>
                    </a:p>
                    <a:p>
                      <a:r>
                        <a:rPr kumimoji="1" lang="ja-JP" altLang="en-US" sz="1100" b="0" dirty="0" smtClean="0">
                          <a:solidFill>
                            <a:schemeClr val="tx1"/>
                          </a:solidFill>
                          <a:latin typeface="游ゴシック" panose="020B0400000000000000" pitchFamily="50" charset="-128"/>
                          <a:ea typeface="+mn-ea"/>
                        </a:rPr>
                        <a:t>■</a:t>
                      </a:r>
                      <a:r>
                        <a:rPr kumimoji="1" lang="en-US" altLang="ja-JP" sz="1100" b="0" spc="0" baseline="0" dirty="0" smtClean="0">
                          <a:solidFill>
                            <a:schemeClr val="tx1"/>
                          </a:solidFill>
                          <a:latin typeface="游ゴシック" panose="020B0400000000000000" pitchFamily="50" charset="-128"/>
                          <a:ea typeface="游ゴシック" panose="020B0400000000000000" pitchFamily="50" charset="-128"/>
                        </a:rPr>
                        <a:t> </a:t>
                      </a:r>
                      <a:r>
                        <a:rPr kumimoji="1" lang="ja-JP" altLang="en-US" sz="1100" b="0" spc="-50" baseline="0" dirty="0" smtClean="0">
                          <a:solidFill>
                            <a:schemeClr val="tx1"/>
                          </a:solidFill>
                          <a:latin typeface="游ゴシック" panose="020B0400000000000000" pitchFamily="50" charset="-128"/>
                          <a:ea typeface="游ゴシック" panose="020B0400000000000000" pitchFamily="50" charset="-128"/>
                        </a:rPr>
                        <a:t>生活に潤いと豊かさをもたらす芸術文化の振興</a:t>
                      </a:r>
                      <a:endParaRPr kumimoji="1" lang="ja-JP" altLang="en-US" sz="1100" b="0" spc="-50" baseline="0" dirty="0">
                        <a:solidFill>
                          <a:schemeClr val="tx1"/>
                        </a:solidFill>
                        <a:latin typeface="游ゴシック" panose="020B0400000000000000" pitchFamily="50" charset="-128"/>
                        <a:ea typeface="游ゴシック" panose="020B0400000000000000" pitchFamily="50" charset="-128"/>
                      </a:endParaRPr>
                    </a:p>
                  </a:txBody>
                  <a:tcPr marL="36000" marR="36000" marT="0" marB="0" anchor="ctr">
                    <a:lnL w="12700" cap="flat" cmpd="sng" algn="ctr">
                      <a:no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E8CB"/>
                    </a:solidFill>
                  </a:tcPr>
                </a:tc>
                <a:extLst>
                  <a:ext uri="{0D108BD9-81ED-4DB2-BD59-A6C34878D82A}">
                    <a16:rowId xmlns:a16="http://schemas.microsoft.com/office/drawing/2014/main" val="10003"/>
                  </a:ext>
                </a:extLst>
              </a:tr>
              <a:tr h="438912">
                <a:tc>
                  <a:txBody>
                    <a:bodyPr/>
                    <a:lstStyle/>
                    <a:p>
                      <a:r>
                        <a:rPr kumimoji="1" lang="ja-JP" altLang="en-US" sz="1100" b="0" dirty="0" smtClean="0">
                          <a:solidFill>
                            <a:schemeClr val="tx1"/>
                          </a:solidFill>
                          <a:latin typeface="游ゴシック" panose="020B0400000000000000" pitchFamily="50" charset="-128"/>
                          <a:ea typeface="+mn-ea"/>
                        </a:rPr>
                        <a:t>■</a:t>
                      </a:r>
                      <a:r>
                        <a:rPr kumimoji="1" lang="en-US" altLang="ja-JP" sz="1100" b="0" spc="-80" baseline="0" dirty="0" smtClean="0">
                          <a:solidFill>
                            <a:schemeClr val="tx1"/>
                          </a:solidFill>
                          <a:latin typeface="游ゴシック" panose="020B0400000000000000" pitchFamily="50" charset="-128"/>
                          <a:ea typeface="游ゴシック" panose="020B0400000000000000" pitchFamily="50" charset="-128"/>
                        </a:rPr>
                        <a:t> </a:t>
                      </a:r>
                      <a:r>
                        <a:rPr kumimoji="1" lang="ja-JP" altLang="en-US" sz="1100" b="0" spc="-80" baseline="0" dirty="0" smtClean="0">
                          <a:solidFill>
                            <a:schemeClr val="tx1"/>
                          </a:solidFill>
                          <a:latin typeface="游ゴシック" panose="020B0400000000000000" pitchFamily="50" charset="-128"/>
                          <a:ea typeface="游ゴシック" panose="020B0400000000000000" pitchFamily="50" charset="-128"/>
                        </a:rPr>
                        <a:t>地域スポーツ活動の推進と環境の充実</a:t>
                      </a:r>
                      <a:endParaRPr kumimoji="1" lang="en-US" altLang="ja-JP" sz="1100" b="0" spc="-80" baseline="0" dirty="0" smtClean="0">
                        <a:solidFill>
                          <a:schemeClr val="tx1"/>
                        </a:solidFill>
                        <a:latin typeface="游ゴシック" panose="020B0400000000000000" pitchFamily="50" charset="-128"/>
                        <a:ea typeface="游ゴシック" panose="020B0400000000000000" pitchFamily="50" charset="-128"/>
                      </a:endParaRPr>
                    </a:p>
                    <a:p>
                      <a:r>
                        <a:rPr kumimoji="1" lang="ja-JP" altLang="en-US" sz="1100" b="0" dirty="0" smtClean="0">
                          <a:solidFill>
                            <a:schemeClr val="tx1"/>
                          </a:solidFill>
                          <a:latin typeface="游ゴシック" panose="020B0400000000000000" pitchFamily="50" charset="-128"/>
                          <a:ea typeface="+mn-ea"/>
                        </a:rPr>
                        <a:t>■</a:t>
                      </a:r>
                      <a:r>
                        <a:rPr kumimoji="1" lang="en-US" altLang="ja-JP" sz="1100" b="0" spc="-80" baseline="0" dirty="0" smtClean="0">
                          <a:solidFill>
                            <a:schemeClr val="tx1"/>
                          </a:solidFill>
                          <a:latin typeface="游ゴシック" panose="020B0400000000000000" pitchFamily="50" charset="-128"/>
                          <a:ea typeface="游ゴシック" panose="020B0400000000000000" pitchFamily="50" charset="-128"/>
                        </a:rPr>
                        <a:t> </a:t>
                      </a:r>
                      <a:r>
                        <a:rPr kumimoji="1" lang="ja-JP" altLang="en-US" sz="1100" b="0" spc="-80" baseline="0" dirty="0" smtClean="0">
                          <a:solidFill>
                            <a:schemeClr val="tx1"/>
                          </a:solidFill>
                          <a:latin typeface="游ゴシック" panose="020B0400000000000000" pitchFamily="50" charset="-128"/>
                          <a:ea typeface="游ゴシック" panose="020B0400000000000000" pitchFamily="50" charset="-128"/>
                        </a:rPr>
                        <a:t>世界の舞台で活躍するトップアスリートの育</a:t>
                      </a:r>
                      <a:r>
                        <a:rPr kumimoji="1" lang="ja-JP" altLang="en-US" sz="1100" b="0" spc="-100" baseline="0" dirty="0" smtClean="0">
                          <a:solidFill>
                            <a:schemeClr val="tx1"/>
                          </a:solidFill>
                          <a:latin typeface="游ゴシック" panose="020B0400000000000000" pitchFamily="50" charset="-128"/>
                          <a:ea typeface="游ゴシック" panose="020B0400000000000000" pitchFamily="50" charset="-128"/>
                        </a:rPr>
                        <a:t>成</a:t>
                      </a:r>
                      <a:endParaRPr kumimoji="1" lang="ja-JP" altLang="en-US" sz="1100" b="0" spc="-200" baseline="0" dirty="0">
                        <a:solidFill>
                          <a:schemeClr val="tx1"/>
                        </a:solidFill>
                        <a:latin typeface="游ゴシック" panose="020B0400000000000000" pitchFamily="50" charset="-128"/>
                        <a:ea typeface="游ゴシック" panose="020B0400000000000000" pitchFamily="50" charset="-128"/>
                      </a:endParaRPr>
                    </a:p>
                  </a:txBody>
                  <a:tcPr marL="36000" marR="36000" marT="0" marB="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EB0C1"/>
                    </a:solidFill>
                  </a:tcPr>
                </a:tc>
                <a:extLst>
                  <a:ext uri="{0D108BD9-81ED-4DB2-BD59-A6C34878D82A}">
                    <a16:rowId xmlns:a16="http://schemas.microsoft.com/office/drawing/2014/main" val="10004"/>
                  </a:ext>
                </a:extLst>
              </a:tr>
              <a:tr h="550926">
                <a:tc>
                  <a:txBody>
                    <a:bodyPr/>
                    <a:lstStyle/>
                    <a:p>
                      <a:r>
                        <a:rPr kumimoji="1" lang="ja-JP" altLang="en-US" sz="1100" b="0" dirty="0" smtClean="0">
                          <a:solidFill>
                            <a:schemeClr val="tx1"/>
                          </a:solidFill>
                          <a:latin typeface="游ゴシック" panose="020B0400000000000000" pitchFamily="50" charset="-128"/>
                          <a:ea typeface="+mn-ea"/>
                        </a:rPr>
                        <a:t>■</a:t>
                      </a:r>
                      <a:r>
                        <a:rPr kumimoji="1" lang="en-US" altLang="ja-JP" sz="1100" b="0" spc="-70" baseline="0" dirty="0" smtClean="0">
                          <a:solidFill>
                            <a:schemeClr val="tx1"/>
                          </a:solidFill>
                          <a:latin typeface="游ゴシック" panose="020B0400000000000000" pitchFamily="50" charset="-128"/>
                          <a:ea typeface="游ゴシック" panose="020B0400000000000000" pitchFamily="50" charset="-128"/>
                        </a:rPr>
                        <a:t> </a:t>
                      </a:r>
                      <a:r>
                        <a:rPr kumimoji="1" lang="ja-JP" altLang="en-US" sz="1100" b="0" spc="-120" baseline="0" dirty="0" smtClean="0">
                          <a:solidFill>
                            <a:schemeClr val="tx1"/>
                          </a:solidFill>
                          <a:latin typeface="游ゴシック" panose="020B0400000000000000" pitchFamily="50" charset="-128"/>
                          <a:ea typeface="游ゴシック" panose="020B0400000000000000" pitchFamily="50" charset="-128"/>
                        </a:rPr>
                        <a:t>個性と魅力を活かし様々な連携で進める地域づくり</a:t>
                      </a:r>
                      <a:endParaRPr kumimoji="1" lang="en-US" altLang="ja-JP" sz="1100" b="0" spc="-120" baseline="0" dirty="0" smtClean="0">
                        <a:solidFill>
                          <a:schemeClr val="tx1"/>
                        </a:solidFill>
                        <a:latin typeface="游ゴシック" panose="020B0400000000000000" pitchFamily="50" charset="-128"/>
                        <a:ea typeface="游ゴシック" panose="020B0400000000000000" pitchFamily="50" charset="-128"/>
                      </a:endParaRPr>
                    </a:p>
                    <a:p>
                      <a:r>
                        <a:rPr kumimoji="1" lang="ja-JP" altLang="en-US" sz="1100" b="0" dirty="0" smtClean="0">
                          <a:solidFill>
                            <a:schemeClr val="tx1"/>
                          </a:solidFill>
                          <a:latin typeface="游ゴシック" panose="020B0400000000000000" pitchFamily="50" charset="-128"/>
                          <a:ea typeface="+mn-ea"/>
                        </a:rPr>
                        <a:t>■</a:t>
                      </a:r>
                      <a:r>
                        <a:rPr kumimoji="1" lang="en-US" altLang="ja-JP" sz="1100" b="0" spc="-70" baseline="0" dirty="0" smtClean="0">
                          <a:solidFill>
                            <a:schemeClr val="tx1"/>
                          </a:solidFill>
                          <a:latin typeface="游ゴシック" panose="020B0400000000000000" pitchFamily="50" charset="-128"/>
                          <a:ea typeface="游ゴシック" panose="020B0400000000000000" pitchFamily="50" charset="-128"/>
                        </a:rPr>
                        <a:t> </a:t>
                      </a:r>
                      <a:r>
                        <a:rPr kumimoji="1" lang="ja-JP" altLang="en-US" sz="1100" b="0" spc="-70" baseline="0" dirty="0" smtClean="0">
                          <a:solidFill>
                            <a:schemeClr val="tx1"/>
                          </a:solidFill>
                          <a:latin typeface="游ゴシック" panose="020B0400000000000000" pitchFamily="50" charset="-128"/>
                          <a:ea typeface="游ゴシック" panose="020B0400000000000000" pitchFamily="50" charset="-128"/>
                        </a:rPr>
                        <a:t>国際交流と多文化共生の推進</a:t>
                      </a:r>
                      <a:endParaRPr kumimoji="1" lang="en-US" altLang="ja-JP" sz="1100" b="0" spc="-70" baseline="0" dirty="0" smtClean="0">
                        <a:solidFill>
                          <a:schemeClr val="tx1"/>
                        </a:solidFill>
                        <a:latin typeface="游ゴシック" panose="020B0400000000000000" pitchFamily="50" charset="-128"/>
                        <a:ea typeface="游ゴシック" panose="020B0400000000000000" pitchFamily="50" charset="-128"/>
                      </a:endParaRPr>
                    </a:p>
                    <a:p>
                      <a:r>
                        <a:rPr kumimoji="1" lang="ja-JP" altLang="en-US" sz="1100" b="0" dirty="0" smtClean="0">
                          <a:solidFill>
                            <a:schemeClr val="tx1"/>
                          </a:solidFill>
                          <a:latin typeface="游ゴシック" panose="020B0400000000000000" pitchFamily="50" charset="-128"/>
                          <a:ea typeface="+mn-ea"/>
                        </a:rPr>
                        <a:t>■</a:t>
                      </a:r>
                      <a:r>
                        <a:rPr kumimoji="1" lang="en-US" altLang="ja-JP" sz="1100" b="0" spc="-70" baseline="0" dirty="0" smtClean="0">
                          <a:solidFill>
                            <a:schemeClr val="tx1"/>
                          </a:solidFill>
                          <a:latin typeface="游ゴシック" panose="020B0400000000000000" pitchFamily="50" charset="-128"/>
                          <a:ea typeface="游ゴシック" panose="020B0400000000000000" pitchFamily="50" charset="-128"/>
                        </a:rPr>
                        <a:t> </a:t>
                      </a:r>
                      <a:r>
                        <a:rPr kumimoji="1" lang="ja-JP" altLang="en-US" sz="1100" b="0" spc="-70" baseline="0" dirty="0" smtClean="0">
                          <a:solidFill>
                            <a:schemeClr val="tx1"/>
                          </a:solidFill>
                          <a:latin typeface="游ゴシック" panose="020B0400000000000000" pitchFamily="50" charset="-128"/>
                          <a:ea typeface="游ゴシック" panose="020B0400000000000000" pitchFamily="50" charset="-128"/>
                        </a:rPr>
                        <a:t>北方領土の早期返還と隣接地域の振興</a:t>
                      </a:r>
                      <a:endParaRPr kumimoji="1" lang="en-US" altLang="ja-JP" sz="1100" b="0" spc="-70" baseline="0" dirty="0" smtClean="0">
                        <a:solidFill>
                          <a:schemeClr val="tx1"/>
                        </a:solidFill>
                        <a:latin typeface="游ゴシック" panose="020B0400000000000000" pitchFamily="50" charset="-128"/>
                        <a:ea typeface="游ゴシック" panose="020B0400000000000000" pitchFamily="50" charset="-128"/>
                      </a:endParaRPr>
                    </a:p>
                  </a:txBody>
                  <a:tcPr marL="36000" marR="36000" marT="0" marB="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E8CB"/>
                    </a:solidFill>
                  </a:tcPr>
                </a:tc>
                <a:extLst>
                  <a:ext uri="{0D108BD9-81ED-4DB2-BD59-A6C34878D82A}">
                    <a16:rowId xmlns:a16="http://schemas.microsoft.com/office/drawing/2014/main" val="10005"/>
                  </a:ext>
                </a:extLst>
              </a:tr>
              <a:tr h="1450848">
                <a:tc>
                  <a:txBody>
                    <a:bodyPr/>
                    <a:lstStyle/>
                    <a:p>
                      <a:pPr marL="180000" indent="-457200" algn="l"/>
                      <a:r>
                        <a:rPr kumimoji="1" lang="ja-JP" altLang="en-US" sz="1100" b="0" dirty="0" smtClean="0">
                          <a:solidFill>
                            <a:schemeClr val="tx1"/>
                          </a:solidFill>
                          <a:latin typeface="游ゴシック" panose="020B0400000000000000" pitchFamily="50" charset="-128"/>
                          <a:ea typeface="+mn-ea"/>
                        </a:rPr>
                        <a:t>■</a:t>
                      </a:r>
                      <a:r>
                        <a:rPr kumimoji="1" lang="en-US" altLang="ja-JP" sz="1100" b="0" spc="0" baseline="0" dirty="0" smtClean="0">
                          <a:solidFill>
                            <a:schemeClr val="tx1"/>
                          </a:solidFill>
                          <a:latin typeface="游ゴシック" panose="020B0400000000000000" pitchFamily="50" charset="-128"/>
                          <a:ea typeface="游ゴシック" panose="020B0400000000000000" pitchFamily="50" charset="-128"/>
                        </a:rPr>
                        <a:t> </a:t>
                      </a:r>
                      <a:r>
                        <a:rPr kumimoji="1" lang="ja-JP" altLang="en-US" sz="1100" b="0" spc="-30" baseline="0" dirty="0" smtClean="0">
                          <a:solidFill>
                            <a:schemeClr val="tx1"/>
                          </a:solidFill>
                          <a:latin typeface="游ゴシック" panose="020B0400000000000000" pitchFamily="50" charset="-128"/>
                          <a:ea typeface="游ゴシック" panose="020B0400000000000000" pitchFamily="50" charset="-128"/>
                        </a:rPr>
                        <a:t>産業活動や暮らしを支える社会資本の戦略的・</a:t>
                      </a:r>
                      <a:r>
                        <a:rPr kumimoji="1" lang="ja-JP" altLang="en-US" sz="1100" b="0" spc="0" baseline="0" dirty="0" smtClean="0">
                          <a:solidFill>
                            <a:schemeClr val="tx1"/>
                          </a:solidFill>
                          <a:latin typeface="游ゴシック" panose="020B0400000000000000" pitchFamily="50" charset="-128"/>
                          <a:ea typeface="游ゴシック" panose="020B0400000000000000" pitchFamily="50" charset="-128"/>
                        </a:rPr>
                        <a:t>効率的な整備</a:t>
                      </a:r>
                      <a:endParaRPr kumimoji="1" lang="en-US" altLang="ja-JP" sz="1100" b="0" spc="0" baseline="0" dirty="0" smtClean="0">
                        <a:solidFill>
                          <a:schemeClr val="tx1"/>
                        </a:solidFill>
                        <a:latin typeface="游ゴシック" panose="020B0400000000000000" pitchFamily="50" charset="-128"/>
                        <a:ea typeface="游ゴシック" panose="020B0400000000000000" pitchFamily="50" charset="-128"/>
                      </a:endParaRPr>
                    </a:p>
                    <a:p>
                      <a:pPr marL="180000" indent="-457200" algn="l"/>
                      <a:r>
                        <a:rPr kumimoji="1" lang="ja-JP" altLang="en-US" sz="1100" b="0" dirty="0" smtClean="0">
                          <a:solidFill>
                            <a:schemeClr val="tx1"/>
                          </a:solidFill>
                          <a:latin typeface="游ゴシック" panose="020B0400000000000000" pitchFamily="50" charset="-128"/>
                          <a:ea typeface="+mn-ea"/>
                        </a:rPr>
                        <a:t>■</a:t>
                      </a:r>
                      <a:r>
                        <a:rPr kumimoji="1" lang="en-US" altLang="ja-JP" sz="1100" b="0" spc="0" baseline="0" dirty="0" smtClean="0">
                          <a:solidFill>
                            <a:schemeClr val="tx1"/>
                          </a:solidFill>
                          <a:latin typeface="游ゴシック" panose="020B0400000000000000" pitchFamily="50" charset="-128"/>
                          <a:ea typeface="游ゴシック" panose="020B0400000000000000" pitchFamily="50" charset="-128"/>
                        </a:rPr>
                        <a:t> </a:t>
                      </a:r>
                      <a:r>
                        <a:rPr kumimoji="1" lang="ja-JP" altLang="en-US" sz="1100" b="0" spc="-30" baseline="0" dirty="0" smtClean="0">
                          <a:solidFill>
                            <a:schemeClr val="tx1"/>
                          </a:solidFill>
                          <a:latin typeface="游ゴシック" panose="020B0400000000000000" pitchFamily="50" charset="-128"/>
                          <a:ea typeface="游ゴシック" panose="020B0400000000000000" pitchFamily="50" charset="-128"/>
                        </a:rPr>
                        <a:t>連携と交流を支える総合的な交通ネットワーク</a:t>
                      </a:r>
                      <a:r>
                        <a:rPr kumimoji="1" lang="ja-JP" altLang="en-US" sz="1100" b="0" spc="0" baseline="0" dirty="0" smtClean="0">
                          <a:solidFill>
                            <a:schemeClr val="tx1"/>
                          </a:solidFill>
                          <a:latin typeface="游ゴシック" panose="020B0400000000000000" pitchFamily="50" charset="-128"/>
                          <a:ea typeface="游ゴシック" panose="020B0400000000000000" pitchFamily="50" charset="-128"/>
                        </a:rPr>
                        <a:t>の形成</a:t>
                      </a:r>
                      <a:endParaRPr kumimoji="1" lang="en-US" altLang="ja-JP" sz="1100" b="0" spc="0" baseline="0" dirty="0" smtClean="0">
                        <a:solidFill>
                          <a:schemeClr val="tx1"/>
                        </a:solidFill>
                        <a:latin typeface="游ゴシック" panose="020B0400000000000000" pitchFamily="50" charset="-128"/>
                        <a:ea typeface="游ゴシック" panose="020B0400000000000000" pitchFamily="50" charset="-128"/>
                      </a:endParaRPr>
                    </a:p>
                    <a:p>
                      <a:pPr marL="180000" indent="-457200" algn="l"/>
                      <a:r>
                        <a:rPr kumimoji="1" lang="ja-JP" altLang="en-US" sz="1100" b="1" spc="0" baseline="0" dirty="0" smtClean="0">
                          <a:solidFill>
                            <a:srgbClr val="002060"/>
                          </a:solidFill>
                          <a:latin typeface="游ゴシック" panose="020B0400000000000000" pitchFamily="50" charset="-128"/>
                          <a:ea typeface="游ゴシック" panose="020B0400000000000000" pitchFamily="50" charset="-128"/>
                        </a:rPr>
                        <a:t>■ </a:t>
                      </a:r>
                      <a:r>
                        <a:rPr kumimoji="1" lang="ja-JP" altLang="en-US" sz="1100" b="0" spc="50" baseline="0" dirty="0" smtClean="0">
                          <a:solidFill>
                            <a:schemeClr val="tx1"/>
                          </a:solidFill>
                          <a:latin typeface="游ゴシック" panose="020B0400000000000000" pitchFamily="50" charset="-128"/>
                          <a:ea typeface="游ゴシック" panose="020B0400000000000000" pitchFamily="50" charset="-128"/>
                        </a:rPr>
                        <a:t>地域の可能性を広げるデジタル・トランスフォーメーションの推進</a:t>
                      </a:r>
                      <a:endParaRPr kumimoji="1" lang="en-US" altLang="ja-JP" sz="1100" b="0" spc="50" baseline="0" dirty="0" smtClean="0">
                        <a:solidFill>
                          <a:schemeClr val="tx1"/>
                        </a:solidFill>
                        <a:latin typeface="游ゴシック" panose="020B0400000000000000" pitchFamily="50" charset="-128"/>
                        <a:ea typeface="游ゴシック" panose="020B0400000000000000" pitchFamily="50" charset="-128"/>
                      </a:endParaRPr>
                    </a:p>
                  </a:txBody>
                  <a:tcPr marL="36000" marR="36000" marT="0" marB="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FEB0C1"/>
                    </a:solidFill>
                  </a:tcPr>
                </a:tc>
                <a:extLst>
                  <a:ext uri="{0D108BD9-81ED-4DB2-BD59-A6C34878D82A}">
                    <a16:rowId xmlns:a16="http://schemas.microsoft.com/office/drawing/2014/main" val="10006"/>
                  </a:ext>
                </a:extLst>
              </a:tr>
            </a:tbl>
          </a:graphicData>
        </a:graphic>
      </p:graphicFrame>
      <p:graphicFrame>
        <p:nvGraphicFramePr>
          <p:cNvPr id="22" name="表 21"/>
          <p:cNvGraphicFramePr>
            <a:graphicFrameLocks noGrp="1"/>
          </p:cNvGraphicFramePr>
          <p:nvPr>
            <p:extLst>
              <p:ext uri="{D42A27DB-BD31-4B8C-83A1-F6EECF244321}">
                <p14:modId xmlns:p14="http://schemas.microsoft.com/office/powerpoint/2010/main" val="3109198707"/>
              </p:ext>
            </p:extLst>
          </p:nvPr>
        </p:nvGraphicFramePr>
        <p:xfrm>
          <a:off x="230447" y="1136210"/>
          <a:ext cx="1786762" cy="5673022"/>
        </p:xfrm>
        <a:graphic>
          <a:graphicData uri="http://schemas.openxmlformats.org/drawingml/2006/table">
            <a:tbl>
              <a:tblPr firstRow="1" bandRow="1">
                <a:tableStyleId>{C4B1156A-380E-4F78-BDF5-A606A8083BF9}</a:tableStyleId>
              </a:tblPr>
              <a:tblGrid>
                <a:gridCol w="184426">
                  <a:extLst>
                    <a:ext uri="{9D8B030D-6E8A-4147-A177-3AD203B41FA5}">
                      <a16:colId xmlns:a16="http://schemas.microsoft.com/office/drawing/2014/main" val="20000"/>
                    </a:ext>
                  </a:extLst>
                </a:gridCol>
                <a:gridCol w="1602336">
                  <a:extLst>
                    <a:ext uri="{9D8B030D-6E8A-4147-A177-3AD203B41FA5}">
                      <a16:colId xmlns:a16="http://schemas.microsoft.com/office/drawing/2014/main" val="20001"/>
                    </a:ext>
                  </a:extLst>
                </a:gridCol>
              </a:tblGrid>
              <a:tr h="742120">
                <a:tc>
                  <a:txBody>
                    <a:bodyPr/>
                    <a:lstStyle/>
                    <a:p>
                      <a:r>
                        <a:rPr kumimoji="1" lang="en-US" altLang="ja-JP" sz="1100" b="0" spc="-100" baseline="0" dirty="0" smtClean="0">
                          <a:latin typeface="游ゴシック" panose="020B0400000000000000" pitchFamily="50" charset="-128"/>
                          <a:ea typeface="游ゴシック" panose="020B0400000000000000" pitchFamily="50" charset="-128"/>
                        </a:rPr>
                        <a:t>(1)</a:t>
                      </a:r>
                      <a:endParaRPr kumimoji="1" lang="ja-JP" altLang="en-US" sz="1100" b="0" spc="-100" baseline="0" dirty="0">
                        <a:latin typeface="游ゴシック" panose="020B0400000000000000" pitchFamily="50" charset="-128"/>
                        <a:ea typeface="游ゴシック" panose="020B0400000000000000" pitchFamily="50" charset="-128"/>
                      </a:endParaRPr>
                    </a:p>
                  </a:txBody>
                  <a:tcPr marL="0" marR="0" marT="72000" marB="36000" anchor="ctr">
                    <a:lnL w="12700" cmpd="sng">
                      <a:noFill/>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EB0C1"/>
                    </a:solidFill>
                  </a:tcPr>
                </a:tc>
                <a:tc>
                  <a:txBody>
                    <a:bodyPr/>
                    <a:lstStyle/>
                    <a:p>
                      <a:r>
                        <a:rPr kumimoji="1" lang="ja-JP" altLang="en-US" sz="1100" b="0" spc="-40" baseline="0" dirty="0" smtClean="0">
                          <a:latin typeface="游ゴシック" panose="020B0400000000000000" pitchFamily="50" charset="-128"/>
                          <a:ea typeface="游ゴシック" panose="020B0400000000000000" pitchFamily="50" charset="-128"/>
                        </a:rPr>
                        <a:t>協働によるまちづくりの推進や地域コミュニティの再構築</a:t>
                      </a:r>
                      <a:endParaRPr kumimoji="1" lang="ja-JP" altLang="en-US" sz="1100" b="0" spc="-40" baseline="0" dirty="0">
                        <a:latin typeface="游ゴシック" panose="020B0400000000000000" pitchFamily="50" charset="-128"/>
                        <a:ea typeface="游ゴシック" panose="020B0400000000000000" pitchFamily="50" charset="-128"/>
                      </a:endParaRPr>
                    </a:p>
                  </a:txBody>
                  <a:tcPr marL="36000" marR="36000" marT="72000" marB="36000" anchor="ctr">
                    <a:lnL w="12700" cap="flat" cmpd="sng" algn="ctr">
                      <a:no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EB0C1"/>
                    </a:solidFill>
                  </a:tcPr>
                </a:tc>
                <a:extLst>
                  <a:ext uri="{0D108BD9-81ED-4DB2-BD59-A6C34878D82A}">
                    <a16:rowId xmlns:a16="http://schemas.microsoft.com/office/drawing/2014/main" val="10000"/>
                  </a:ext>
                </a:extLst>
              </a:tr>
              <a:tr h="1033618">
                <a:tc>
                  <a:txBody>
                    <a:bodyPr/>
                    <a:lstStyle/>
                    <a:p>
                      <a:r>
                        <a:rPr kumimoji="1" lang="en-US" altLang="ja-JP" sz="1100" spc="-100" baseline="0" dirty="0" smtClean="0">
                          <a:latin typeface="游ゴシック" panose="020B0400000000000000" pitchFamily="50" charset="-128"/>
                          <a:ea typeface="游ゴシック" panose="020B0400000000000000" pitchFamily="50" charset="-128"/>
                        </a:rPr>
                        <a:t>(2)</a:t>
                      </a:r>
                      <a:endParaRPr kumimoji="1" lang="ja-JP" altLang="en-US" sz="1100" spc="-100" baseline="0" dirty="0">
                        <a:latin typeface="游ゴシック" panose="020B0400000000000000" pitchFamily="50" charset="-128"/>
                        <a:ea typeface="游ゴシック" panose="020B0400000000000000" pitchFamily="50" charset="-128"/>
                      </a:endParaRPr>
                    </a:p>
                  </a:txBody>
                  <a:tcPr marL="0" marR="0" marT="72000" marB="36000"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100" spc="-30" baseline="0" dirty="0" smtClean="0">
                          <a:latin typeface="游ゴシック" panose="020B0400000000000000" pitchFamily="50" charset="-128"/>
                          <a:ea typeface="游ゴシック" panose="020B0400000000000000" pitchFamily="50" charset="-128"/>
                        </a:rPr>
                        <a:t>北海道の未来を拓く人材</a:t>
                      </a:r>
                      <a:r>
                        <a:rPr kumimoji="1" lang="ja-JP" altLang="en-US" sz="1100" dirty="0" smtClean="0">
                          <a:latin typeface="游ゴシック" panose="020B0400000000000000" pitchFamily="50" charset="-128"/>
                          <a:ea typeface="游ゴシック" panose="020B0400000000000000" pitchFamily="50" charset="-128"/>
                        </a:rPr>
                        <a:t>の育成</a:t>
                      </a:r>
                      <a:endParaRPr kumimoji="1" lang="ja-JP" altLang="en-US" sz="1100" dirty="0">
                        <a:latin typeface="游ゴシック" panose="020B0400000000000000" pitchFamily="50" charset="-128"/>
                        <a:ea typeface="游ゴシック" panose="020B0400000000000000" pitchFamily="50" charset="-128"/>
                      </a:endParaRPr>
                    </a:p>
                  </a:txBody>
                  <a:tcPr marL="36000" marR="36000" marT="72000" marB="3600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697436">
                <a:tc>
                  <a:txBody>
                    <a:bodyPr/>
                    <a:lstStyle/>
                    <a:p>
                      <a:r>
                        <a:rPr kumimoji="1" lang="en-US" altLang="ja-JP" sz="1100" spc="-100" baseline="0" dirty="0" smtClean="0">
                          <a:latin typeface="游ゴシック" panose="020B0400000000000000" pitchFamily="50" charset="-128"/>
                          <a:ea typeface="游ゴシック" panose="020B0400000000000000" pitchFamily="50" charset="-128"/>
                        </a:rPr>
                        <a:t>(3)</a:t>
                      </a:r>
                      <a:endParaRPr kumimoji="1" lang="ja-JP" altLang="en-US" sz="1100" spc="-100" baseline="0" dirty="0">
                        <a:latin typeface="游ゴシック" panose="020B0400000000000000" pitchFamily="50" charset="-128"/>
                        <a:ea typeface="游ゴシック" panose="020B0400000000000000" pitchFamily="50" charset="-128"/>
                      </a:endParaRPr>
                    </a:p>
                  </a:txBody>
                  <a:tcPr marL="0" marR="0" marT="72000" marB="36000"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EB0C1"/>
                    </a:solidFill>
                  </a:tcPr>
                </a:tc>
                <a:tc>
                  <a:txBody>
                    <a:bodyPr/>
                    <a:lstStyle/>
                    <a:p>
                      <a:pPr>
                        <a:spcBef>
                          <a:spcPts val="600"/>
                        </a:spcBef>
                      </a:pPr>
                      <a:r>
                        <a:rPr kumimoji="1" lang="ja-JP" altLang="en-US" sz="1100" b="0" spc="30" baseline="0" dirty="0" smtClean="0">
                          <a:solidFill>
                            <a:schemeClr val="tx1"/>
                          </a:solidFill>
                          <a:latin typeface="游ゴシック" panose="020B0400000000000000" pitchFamily="50" charset="-128"/>
                          <a:ea typeface="游ゴシック" panose="020B0400000000000000" pitchFamily="50" charset="-128"/>
                        </a:rPr>
                        <a:t>だれ一人取り残さない、</a:t>
                      </a:r>
                      <a:r>
                        <a:rPr kumimoji="1" lang="ja-JP" altLang="en-US" sz="1100" b="0" spc="-30" baseline="0" dirty="0" smtClean="0">
                          <a:solidFill>
                            <a:schemeClr val="tx1"/>
                          </a:solidFill>
                          <a:latin typeface="游ゴシック" panose="020B0400000000000000" pitchFamily="50" charset="-128"/>
                          <a:ea typeface="游ゴシック" panose="020B0400000000000000" pitchFamily="50" charset="-128"/>
                        </a:rPr>
                        <a:t>だれもが活躍できる社会づくり</a:t>
                      </a:r>
                      <a:endParaRPr kumimoji="1" lang="ja-JP" altLang="en-US" sz="1100" b="0" spc="-30" baseline="0" dirty="0">
                        <a:solidFill>
                          <a:schemeClr val="tx1"/>
                        </a:solidFill>
                        <a:latin typeface="游ゴシック" panose="020B0400000000000000" pitchFamily="50" charset="-128"/>
                        <a:ea typeface="游ゴシック" panose="020B0400000000000000" pitchFamily="50" charset="-128"/>
                      </a:endParaRPr>
                    </a:p>
                  </a:txBody>
                  <a:tcPr marL="36000" marR="36000" marT="72000" marB="3600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EB0C1"/>
                    </a:solidFill>
                  </a:tcPr>
                </a:tc>
                <a:extLst>
                  <a:ext uri="{0D108BD9-81ED-4DB2-BD59-A6C34878D82A}">
                    <a16:rowId xmlns:a16="http://schemas.microsoft.com/office/drawing/2014/main" val="10002"/>
                  </a:ext>
                </a:extLst>
              </a:tr>
              <a:tr h="761448">
                <a:tc>
                  <a:txBody>
                    <a:bodyPr/>
                    <a:lstStyle/>
                    <a:p>
                      <a:r>
                        <a:rPr kumimoji="1" lang="en-US" altLang="ja-JP" sz="1100" spc="-100" baseline="0" dirty="0" smtClean="0">
                          <a:latin typeface="游ゴシック" panose="020B0400000000000000" pitchFamily="50" charset="-128"/>
                          <a:ea typeface="游ゴシック" panose="020B0400000000000000" pitchFamily="50" charset="-128"/>
                        </a:rPr>
                        <a:t>(4)</a:t>
                      </a:r>
                      <a:endParaRPr kumimoji="1" lang="ja-JP" altLang="en-US" sz="1100" spc="-100" baseline="0" dirty="0">
                        <a:latin typeface="游ゴシック" panose="020B0400000000000000" pitchFamily="50" charset="-128"/>
                        <a:ea typeface="游ゴシック" panose="020B0400000000000000" pitchFamily="50" charset="-128"/>
                      </a:endParaRPr>
                    </a:p>
                  </a:txBody>
                  <a:tcPr marL="0" marR="0" marT="72000" marB="36000"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kumimoji="1" lang="ja-JP" altLang="en-US" sz="1100" b="0" dirty="0" smtClean="0">
                          <a:latin typeface="游ゴシック" panose="020B0400000000000000" pitchFamily="50" charset="-128"/>
                          <a:ea typeface="游ゴシック" panose="020B0400000000000000" pitchFamily="50" charset="-128"/>
                        </a:rPr>
                        <a:t>ふるさとの歴史・文化の発信と継承</a:t>
                      </a:r>
                      <a:endParaRPr kumimoji="1" lang="ja-JP" altLang="en-US" sz="1100" b="0" dirty="0">
                        <a:latin typeface="游ゴシック" panose="020B0400000000000000" pitchFamily="50" charset="-128"/>
                        <a:ea typeface="游ゴシック" panose="020B0400000000000000" pitchFamily="50" charset="-128"/>
                      </a:endParaRPr>
                    </a:p>
                  </a:txBody>
                  <a:tcPr marL="36000" marR="36000" marT="72000" marB="3600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418338">
                <a:tc>
                  <a:txBody>
                    <a:bodyPr/>
                    <a:lstStyle/>
                    <a:p>
                      <a:r>
                        <a:rPr kumimoji="1" lang="en-US" altLang="ja-JP" sz="1100" spc="-100" baseline="0" dirty="0" smtClean="0">
                          <a:latin typeface="游ゴシック" panose="020B0400000000000000" pitchFamily="50" charset="-128"/>
                          <a:ea typeface="游ゴシック" panose="020B0400000000000000" pitchFamily="50" charset="-128"/>
                        </a:rPr>
                        <a:t>(5)</a:t>
                      </a:r>
                      <a:endParaRPr kumimoji="1" lang="ja-JP" altLang="en-US" sz="1100" spc="-100" baseline="0" dirty="0">
                        <a:latin typeface="游ゴシック" panose="020B0400000000000000" pitchFamily="50" charset="-128"/>
                        <a:ea typeface="游ゴシック" panose="020B0400000000000000" pitchFamily="50" charset="-128"/>
                      </a:endParaRPr>
                    </a:p>
                  </a:txBody>
                  <a:tcPr marL="0" marR="0" marT="72000" marB="36000"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EB0C1"/>
                    </a:solidFill>
                  </a:tcPr>
                </a:tc>
                <a:tc>
                  <a:txBody>
                    <a:bodyPr/>
                    <a:lstStyle/>
                    <a:p>
                      <a:r>
                        <a:rPr kumimoji="1" lang="ja-JP" altLang="en-US" sz="1100" spc="-30" baseline="0" dirty="0" smtClean="0">
                          <a:latin typeface="游ゴシック" panose="020B0400000000000000" pitchFamily="50" charset="-128"/>
                          <a:ea typeface="游ゴシック" panose="020B0400000000000000" pitchFamily="50" charset="-128"/>
                        </a:rPr>
                        <a:t>世界に飛躍するスポーツ王国北海道の実現</a:t>
                      </a:r>
                      <a:endParaRPr kumimoji="1" lang="ja-JP" altLang="en-US" sz="1100" spc="-30" baseline="0" dirty="0">
                        <a:latin typeface="游ゴシック" panose="020B0400000000000000" pitchFamily="50" charset="-128"/>
                        <a:ea typeface="游ゴシック" panose="020B0400000000000000" pitchFamily="50" charset="-128"/>
                      </a:endParaRPr>
                    </a:p>
                  </a:txBody>
                  <a:tcPr marL="36000" marR="36000" marT="72000" marB="3600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EB0C1"/>
                    </a:solidFill>
                  </a:tcPr>
                </a:tc>
                <a:extLst>
                  <a:ext uri="{0D108BD9-81ED-4DB2-BD59-A6C34878D82A}">
                    <a16:rowId xmlns:a16="http://schemas.microsoft.com/office/drawing/2014/main" val="10004"/>
                  </a:ext>
                </a:extLst>
              </a:tr>
              <a:tr h="556464">
                <a:tc>
                  <a:txBody>
                    <a:bodyPr/>
                    <a:lstStyle/>
                    <a:p>
                      <a:r>
                        <a:rPr kumimoji="1" lang="en-US" altLang="ja-JP" sz="1100" spc="-100" baseline="0" dirty="0" smtClean="0">
                          <a:latin typeface="游ゴシック" panose="020B0400000000000000" pitchFamily="50" charset="-128"/>
                          <a:ea typeface="游ゴシック" panose="020B0400000000000000" pitchFamily="50" charset="-128"/>
                        </a:rPr>
                        <a:t>(6)</a:t>
                      </a:r>
                      <a:endParaRPr kumimoji="1" lang="ja-JP" altLang="en-US" sz="1100" spc="-100" baseline="0" dirty="0">
                        <a:latin typeface="游ゴシック" panose="020B0400000000000000" pitchFamily="50" charset="-128"/>
                        <a:ea typeface="游ゴシック" panose="020B0400000000000000" pitchFamily="50" charset="-128"/>
                      </a:endParaRPr>
                    </a:p>
                  </a:txBody>
                  <a:tcPr marL="0" marR="0" marT="72000" marB="36000"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kumimoji="1" lang="ja-JP" altLang="en-US" sz="1100" spc="-70" baseline="0" dirty="0" smtClean="0">
                          <a:latin typeface="游ゴシック" panose="020B0400000000000000" pitchFamily="50" charset="-128"/>
                          <a:ea typeface="游ゴシック" panose="020B0400000000000000" pitchFamily="50" charset="-128"/>
                        </a:rPr>
                        <a:t>連携・協働・交流による未来に向けた地域づくり</a:t>
                      </a:r>
                      <a:endParaRPr kumimoji="1" lang="ja-JP" altLang="en-US" sz="1100" spc="-70" baseline="0" dirty="0">
                        <a:latin typeface="游ゴシック" panose="020B0400000000000000" pitchFamily="50" charset="-128"/>
                        <a:ea typeface="游ゴシック" panose="020B0400000000000000" pitchFamily="50" charset="-128"/>
                      </a:endParaRPr>
                    </a:p>
                  </a:txBody>
                  <a:tcPr marL="36000" marR="36000" marT="72000" marB="3600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1438656">
                <a:tc>
                  <a:txBody>
                    <a:bodyPr/>
                    <a:lstStyle/>
                    <a:p>
                      <a:r>
                        <a:rPr kumimoji="1" lang="en-US" altLang="ja-JP" sz="1100" spc="-100" baseline="0" dirty="0" smtClean="0">
                          <a:latin typeface="游ゴシック" panose="020B0400000000000000" pitchFamily="50" charset="-128"/>
                          <a:ea typeface="游ゴシック" panose="020B0400000000000000" pitchFamily="50" charset="-128"/>
                        </a:rPr>
                        <a:t>(7)</a:t>
                      </a:r>
                      <a:endParaRPr kumimoji="1" lang="ja-JP" altLang="en-US" sz="1100" spc="-100" baseline="0" dirty="0">
                        <a:latin typeface="游ゴシック" panose="020B0400000000000000" pitchFamily="50" charset="-128"/>
                        <a:ea typeface="游ゴシック" panose="020B0400000000000000" pitchFamily="50" charset="-128"/>
                      </a:endParaRPr>
                    </a:p>
                  </a:txBody>
                  <a:tcPr marL="0" marR="0" marT="72000" marB="36000"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FEB0C1"/>
                    </a:solidFill>
                  </a:tcPr>
                </a:tc>
                <a:tc>
                  <a:txBody>
                    <a:bodyPr/>
                    <a:lstStyle/>
                    <a:p>
                      <a:pPr algn="just"/>
                      <a:r>
                        <a:rPr kumimoji="1" lang="ja-JP" altLang="en-US" sz="1100" spc="-30" baseline="0" dirty="0" smtClean="0">
                          <a:latin typeface="游ゴシック" panose="020B0400000000000000" pitchFamily="50" charset="-128"/>
                          <a:ea typeface="游ゴシック" panose="020B0400000000000000" pitchFamily="50" charset="-128"/>
                        </a:rPr>
                        <a:t>持続可能な社会・経済を</a:t>
                      </a:r>
                      <a:r>
                        <a:rPr kumimoji="1" lang="ja-JP" altLang="en-US" sz="1100" spc="0" baseline="0" dirty="0" smtClean="0">
                          <a:latin typeface="游ゴシック" panose="020B0400000000000000" pitchFamily="50" charset="-128"/>
                          <a:ea typeface="游ゴシック" panose="020B0400000000000000" pitchFamily="50" charset="-128"/>
                        </a:rPr>
                        <a:t>支える社会資本の整備</a:t>
                      </a:r>
                      <a:endParaRPr kumimoji="1" lang="ja-JP" altLang="en-US" sz="1100" spc="0" baseline="0" dirty="0">
                        <a:latin typeface="游ゴシック" panose="020B0400000000000000" pitchFamily="50" charset="-128"/>
                        <a:ea typeface="游ゴシック" panose="020B0400000000000000" pitchFamily="50" charset="-128"/>
                      </a:endParaRPr>
                    </a:p>
                  </a:txBody>
                  <a:tcPr marL="36000" marR="36000" marT="72000" marB="3600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FEB0C1"/>
                    </a:solidFill>
                  </a:tcPr>
                </a:tc>
                <a:extLst>
                  <a:ext uri="{0D108BD9-81ED-4DB2-BD59-A6C34878D82A}">
                    <a16:rowId xmlns:a16="http://schemas.microsoft.com/office/drawing/2014/main" val="10006"/>
                  </a:ext>
                </a:extLst>
              </a:tr>
            </a:tbl>
          </a:graphicData>
        </a:graphic>
      </p:graphicFrame>
      <p:sp>
        <p:nvSpPr>
          <p:cNvPr id="11" name="正方形/長方形 10"/>
          <p:cNvSpPr/>
          <p:nvPr/>
        </p:nvSpPr>
        <p:spPr>
          <a:xfrm>
            <a:off x="217209" y="252000"/>
            <a:ext cx="1152290" cy="216000"/>
          </a:xfrm>
          <a:prstGeom prst="rect">
            <a:avLst/>
          </a:prstGeom>
          <a:noFill/>
          <a:ln>
            <a:solidFill>
              <a:srgbClr val="00A945"/>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0" bIns="36000" rtlCol="0" anchor="ctr"/>
          <a:lstStyle/>
          <a:p>
            <a:pPr algn="ctr"/>
            <a:r>
              <a:rPr kumimoji="1" lang="ja-JP" altLang="en-US" sz="1200" b="1" dirty="0" smtClean="0">
                <a:solidFill>
                  <a:srgbClr val="00A945"/>
                </a:solidFill>
                <a:latin typeface="游ゴシック" panose="020B0400000000000000" pitchFamily="50" charset="-128"/>
                <a:ea typeface="游ゴシック" panose="020B0400000000000000" pitchFamily="50" charset="-128"/>
              </a:rPr>
              <a:t>大項目（分野</a:t>
            </a:r>
            <a:r>
              <a:rPr kumimoji="1" lang="ja-JP" altLang="en-US" sz="1200" dirty="0" smtClean="0">
                <a:solidFill>
                  <a:srgbClr val="00A945"/>
                </a:solidFill>
                <a:latin typeface="游ゴシック" panose="020B0400000000000000" pitchFamily="50" charset="-128"/>
                <a:ea typeface="游ゴシック" panose="020B0400000000000000" pitchFamily="50" charset="-128"/>
              </a:rPr>
              <a:t>）</a:t>
            </a:r>
            <a:endParaRPr kumimoji="1" lang="ja-JP" altLang="en-US" dirty="0">
              <a:solidFill>
                <a:srgbClr val="00A945"/>
              </a:solidFill>
              <a:latin typeface="游ゴシック" panose="020B0400000000000000" pitchFamily="50" charset="-128"/>
              <a:ea typeface="游ゴシック" panose="020B0400000000000000" pitchFamily="50" charset="-128"/>
            </a:endParaRPr>
          </a:p>
        </p:txBody>
      </p:sp>
      <p:sp>
        <p:nvSpPr>
          <p:cNvPr id="12" name="正方形/長方形 11"/>
          <p:cNvSpPr/>
          <p:nvPr/>
        </p:nvSpPr>
        <p:spPr>
          <a:xfrm>
            <a:off x="217843" y="518400"/>
            <a:ext cx="1146820" cy="244529"/>
          </a:xfrm>
          <a:prstGeom prst="rect">
            <a:avLst/>
          </a:prstGeom>
          <a:solidFill>
            <a:srgbClr val="E86A91"/>
          </a:solidFill>
          <a:ln w="12700">
            <a:solidFill>
              <a:srgbClr val="E86A9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0" bIns="36000" rtlCol="0" anchor="ctr"/>
          <a:lstStyle/>
          <a:p>
            <a:pPr algn="ctr"/>
            <a:r>
              <a:rPr kumimoji="1" lang="ja-JP" altLang="en-US" sz="1400" b="1" spc="-150" dirty="0" smtClean="0">
                <a:solidFill>
                  <a:schemeClr val="bg1"/>
                </a:solidFill>
                <a:latin typeface="游ゴシック" panose="020B0400000000000000" pitchFamily="50" charset="-128"/>
                <a:ea typeface="游ゴシック" panose="020B0400000000000000" pitchFamily="50" charset="-128"/>
              </a:rPr>
              <a:t>人・地域</a:t>
            </a:r>
            <a:endParaRPr kumimoji="1" lang="ja-JP" altLang="en-US" b="1" spc="-150" dirty="0">
              <a:solidFill>
                <a:schemeClr val="bg1"/>
              </a:solidFill>
              <a:latin typeface="游ゴシック" panose="020B0400000000000000" pitchFamily="50" charset="-128"/>
              <a:ea typeface="游ゴシック" panose="020B0400000000000000" pitchFamily="50" charset="-128"/>
            </a:endParaRPr>
          </a:p>
        </p:txBody>
      </p:sp>
      <p:sp>
        <p:nvSpPr>
          <p:cNvPr id="13" name="正方形/長方形 12"/>
          <p:cNvSpPr/>
          <p:nvPr/>
        </p:nvSpPr>
        <p:spPr>
          <a:xfrm>
            <a:off x="217209" y="900000"/>
            <a:ext cx="1800000" cy="216000"/>
          </a:xfrm>
          <a:prstGeom prst="rect">
            <a:avLst/>
          </a:prstGeom>
          <a:noFill/>
          <a:ln>
            <a:solidFill>
              <a:srgbClr val="00A945"/>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36000" bIns="36000" rtlCol="0" anchor="ctr"/>
          <a:lstStyle/>
          <a:p>
            <a:pPr algn="ctr"/>
            <a:r>
              <a:rPr kumimoji="1" lang="ja-JP" altLang="en-US" sz="1200" b="1" dirty="0" smtClean="0">
                <a:solidFill>
                  <a:srgbClr val="00A945"/>
                </a:solidFill>
                <a:latin typeface="游ゴシック" panose="020B0400000000000000" pitchFamily="50" charset="-128"/>
                <a:ea typeface="游ゴシック" panose="020B0400000000000000" pitchFamily="50" charset="-128"/>
              </a:rPr>
              <a:t>中項目（政策の柱</a:t>
            </a:r>
            <a:r>
              <a:rPr kumimoji="1" lang="ja-JP" altLang="en-US" sz="1200" dirty="0" smtClean="0">
                <a:solidFill>
                  <a:srgbClr val="00A945"/>
                </a:solidFill>
                <a:latin typeface="游ゴシック" panose="020B0400000000000000" pitchFamily="50" charset="-128"/>
                <a:ea typeface="游ゴシック" panose="020B0400000000000000" pitchFamily="50" charset="-128"/>
              </a:rPr>
              <a:t>）</a:t>
            </a:r>
            <a:endParaRPr kumimoji="1" lang="ja-JP" altLang="en-US" dirty="0">
              <a:solidFill>
                <a:srgbClr val="00A945"/>
              </a:solidFill>
              <a:latin typeface="游ゴシック" panose="020B0400000000000000" pitchFamily="50" charset="-128"/>
              <a:ea typeface="游ゴシック" panose="020B0400000000000000" pitchFamily="50" charset="-128"/>
            </a:endParaRPr>
          </a:p>
        </p:txBody>
      </p:sp>
      <p:sp>
        <p:nvSpPr>
          <p:cNvPr id="14" name="正方形/長方形 13"/>
          <p:cNvSpPr/>
          <p:nvPr/>
        </p:nvSpPr>
        <p:spPr>
          <a:xfrm>
            <a:off x="2062896" y="900000"/>
            <a:ext cx="3132000" cy="216000"/>
          </a:xfrm>
          <a:prstGeom prst="rect">
            <a:avLst/>
          </a:prstGeom>
          <a:noFill/>
          <a:ln>
            <a:solidFill>
              <a:srgbClr val="00A945"/>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36000" bIns="36000" rtlCol="0" anchor="ctr"/>
          <a:lstStyle/>
          <a:p>
            <a:pPr algn="ctr"/>
            <a:r>
              <a:rPr kumimoji="1" lang="ja-JP" altLang="en-US" sz="1200" b="1" dirty="0" smtClean="0">
                <a:solidFill>
                  <a:srgbClr val="00A945"/>
                </a:solidFill>
                <a:latin typeface="游ゴシック" panose="020B0400000000000000" pitchFamily="50" charset="-128"/>
                <a:ea typeface="游ゴシック" panose="020B0400000000000000" pitchFamily="50" charset="-128"/>
              </a:rPr>
              <a:t>小項目（政策の方向性</a:t>
            </a:r>
            <a:r>
              <a:rPr kumimoji="1" lang="ja-JP" altLang="en-US" sz="1200" dirty="0" smtClean="0">
                <a:solidFill>
                  <a:srgbClr val="00A945"/>
                </a:solidFill>
                <a:latin typeface="游ゴシック" panose="020B0400000000000000" pitchFamily="50" charset="-128"/>
                <a:ea typeface="游ゴシック" panose="020B0400000000000000" pitchFamily="50" charset="-128"/>
              </a:rPr>
              <a:t>）</a:t>
            </a:r>
            <a:endParaRPr kumimoji="1" lang="ja-JP" altLang="en-US" dirty="0">
              <a:solidFill>
                <a:srgbClr val="00A945"/>
              </a:solidFill>
              <a:latin typeface="游ゴシック" panose="020B0400000000000000" pitchFamily="50" charset="-128"/>
              <a:ea typeface="游ゴシック" panose="020B0400000000000000" pitchFamily="50" charset="-128"/>
            </a:endParaRPr>
          </a:p>
        </p:txBody>
      </p:sp>
      <p:sp>
        <p:nvSpPr>
          <p:cNvPr id="15" name="正方形/長方形 14"/>
          <p:cNvSpPr/>
          <p:nvPr/>
        </p:nvSpPr>
        <p:spPr>
          <a:xfrm>
            <a:off x="9332729" y="900000"/>
            <a:ext cx="468000" cy="216000"/>
          </a:xfrm>
          <a:prstGeom prst="rect">
            <a:avLst/>
          </a:prstGeom>
          <a:noFill/>
          <a:ln>
            <a:solidFill>
              <a:srgbClr val="00A945"/>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36000" bIns="36000" rtlCol="0" anchor="ctr"/>
          <a:lstStyle/>
          <a:p>
            <a:pPr algn="ctr"/>
            <a:r>
              <a:rPr kumimoji="1" lang="ja-JP" altLang="en-US" sz="1200" b="1" dirty="0" smtClean="0">
                <a:solidFill>
                  <a:srgbClr val="00A945"/>
                </a:solidFill>
                <a:latin typeface="游ゴシック" panose="020B0400000000000000" pitchFamily="50" charset="-128"/>
                <a:ea typeface="游ゴシック" panose="020B0400000000000000" pitchFamily="50" charset="-128"/>
              </a:rPr>
              <a:t>本文</a:t>
            </a:r>
            <a:endParaRPr kumimoji="1" lang="ja-JP" altLang="en-US" sz="1200" b="1" dirty="0">
              <a:solidFill>
                <a:srgbClr val="00A945"/>
              </a:solidFill>
              <a:latin typeface="游ゴシック" panose="020B0400000000000000" pitchFamily="50" charset="-128"/>
              <a:ea typeface="游ゴシック" panose="020B0400000000000000" pitchFamily="50" charset="-128"/>
            </a:endParaRPr>
          </a:p>
        </p:txBody>
      </p:sp>
      <p:graphicFrame>
        <p:nvGraphicFramePr>
          <p:cNvPr id="17" name="表 16"/>
          <p:cNvGraphicFramePr>
            <a:graphicFrameLocks noGrp="1"/>
          </p:cNvGraphicFramePr>
          <p:nvPr>
            <p:extLst>
              <p:ext uri="{D42A27DB-BD31-4B8C-83A1-F6EECF244321}">
                <p14:modId xmlns:p14="http://schemas.microsoft.com/office/powerpoint/2010/main" val="2793593071"/>
              </p:ext>
            </p:extLst>
          </p:nvPr>
        </p:nvGraphicFramePr>
        <p:xfrm>
          <a:off x="9332729" y="1136210"/>
          <a:ext cx="495163" cy="5649318"/>
        </p:xfrm>
        <a:graphic>
          <a:graphicData uri="http://schemas.openxmlformats.org/drawingml/2006/table">
            <a:tbl>
              <a:tblPr firstRow="1" bandRow="1">
                <a:tableStyleId>{5C22544A-7EE6-4342-B048-85BDC9FD1C3A}</a:tableStyleId>
              </a:tblPr>
              <a:tblGrid>
                <a:gridCol w="495163">
                  <a:extLst>
                    <a:ext uri="{9D8B030D-6E8A-4147-A177-3AD203B41FA5}">
                      <a16:colId xmlns:a16="http://schemas.microsoft.com/office/drawing/2014/main" val="20001"/>
                    </a:ext>
                  </a:extLst>
                </a:gridCol>
              </a:tblGrid>
              <a:tr h="73526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strike="noStrike" spc="0" baseline="0" dirty="0" smtClean="0">
                          <a:solidFill>
                            <a:schemeClr val="tx1"/>
                          </a:solidFill>
                          <a:latin typeface="游ゴシック" panose="020B0400000000000000" pitchFamily="50" charset="-128"/>
                          <a:ea typeface="游ゴシック" panose="020B0400000000000000" pitchFamily="50" charset="-128"/>
                        </a:rPr>
                        <a:t>p68</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b="0" strike="noStrike" spc="0" baseline="0" dirty="0" smtClean="0">
                        <a:solidFill>
                          <a:schemeClr val="tx1"/>
                        </a:solidFill>
                        <a:latin typeface="游ゴシック" panose="020B0400000000000000" pitchFamily="50" charset="-128"/>
                        <a:ea typeface="游ゴシック" panose="020B04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strike="noStrike" spc="0" baseline="0" dirty="0" smtClean="0">
                          <a:solidFill>
                            <a:schemeClr val="tx1"/>
                          </a:solidFill>
                          <a:latin typeface="游ゴシック" panose="020B0400000000000000" pitchFamily="50" charset="-128"/>
                          <a:ea typeface="游ゴシック" panose="020B0400000000000000" pitchFamily="50" charset="-128"/>
                        </a:rPr>
                        <a:t>p68</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strike="noStrike" spc="0" baseline="0" dirty="0" smtClean="0">
                          <a:solidFill>
                            <a:schemeClr val="tx1"/>
                          </a:solidFill>
                          <a:latin typeface="游ゴシック" panose="020B0400000000000000" pitchFamily="50" charset="-128"/>
                          <a:ea typeface="游ゴシック" panose="020B0400000000000000" pitchFamily="50" charset="-128"/>
                        </a:rPr>
                        <a:t>p68</a:t>
                      </a:r>
                      <a:endParaRPr kumimoji="1" lang="ja-JP" altLang="en-US" sz="1100" b="0" strike="noStrike" spc="0" baseline="0" dirty="0" smtClean="0">
                        <a:solidFill>
                          <a:schemeClr val="tx1"/>
                        </a:solidFill>
                        <a:latin typeface="游ゴシック" panose="020B0400000000000000" pitchFamily="50" charset="-128"/>
                        <a:ea typeface="游ゴシック" panose="020B0400000000000000" pitchFamily="50" charset="-128"/>
                      </a:endParaRPr>
                    </a:p>
                  </a:txBody>
                  <a:tcPr marL="36000" marR="36000" marT="0" marB="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EB0C1"/>
                    </a:solidFill>
                  </a:tcPr>
                </a:tc>
                <a:extLst>
                  <a:ext uri="{0D108BD9-81ED-4DB2-BD59-A6C34878D82A}">
                    <a16:rowId xmlns:a16="http://schemas.microsoft.com/office/drawing/2014/main" val="10000"/>
                  </a:ext>
                </a:extLst>
              </a:tr>
              <a:tr h="104555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dirty="0" smtClean="0">
                          <a:solidFill>
                            <a:schemeClr val="tx1"/>
                          </a:solidFill>
                          <a:latin typeface="游ゴシック" panose="020B0400000000000000" pitchFamily="50" charset="-128"/>
                          <a:ea typeface="游ゴシック" panose="020B0400000000000000" pitchFamily="50" charset="-128"/>
                        </a:rPr>
                        <a:t>p69</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dirty="0" smtClean="0">
                          <a:solidFill>
                            <a:schemeClr val="tx1"/>
                          </a:solidFill>
                          <a:latin typeface="游ゴシック" panose="020B0400000000000000" pitchFamily="50" charset="-128"/>
                          <a:ea typeface="游ゴシック" panose="020B0400000000000000" pitchFamily="50" charset="-128"/>
                        </a:rPr>
                        <a:t>p69</a:t>
                      </a:r>
                      <a:endParaRPr kumimoji="1" lang="ja-JP" altLang="en-US" sz="1100" b="0" dirty="0" smtClean="0">
                        <a:solidFill>
                          <a:schemeClr val="tx1"/>
                        </a:solidFill>
                        <a:latin typeface="游ゴシック" panose="020B0400000000000000" pitchFamily="50" charset="-128"/>
                        <a:ea typeface="游ゴシック" panose="020B0400000000000000" pitchFamily="50" charset="-128"/>
                      </a:endParaRPr>
                    </a:p>
                  </a:txBody>
                  <a:tcPr marL="36000" marR="36000" marT="0" marB="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val="10001"/>
                  </a:ext>
                </a:extLst>
              </a:tr>
              <a:tr h="694493">
                <a:tc>
                  <a:txBody>
                    <a:bodyPr/>
                    <a:lstStyle/>
                    <a:p>
                      <a:pPr algn="ctr"/>
                      <a:r>
                        <a:rPr kumimoji="1" lang="en-US" altLang="ja-JP" sz="1100" b="0" dirty="0" smtClean="0">
                          <a:solidFill>
                            <a:schemeClr val="tx1"/>
                          </a:solidFill>
                          <a:latin typeface="游ゴシック" panose="020B0400000000000000" pitchFamily="50" charset="-128"/>
                          <a:ea typeface="游ゴシック" panose="020B0400000000000000" pitchFamily="50" charset="-128"/>
                        </a:rPr>
                        <a:t>p71</a:t>
                      </a:r>
                    </a:p>
                  </a:txBody>
                  <a:tcPr marL="36000" marR="36000" marT="0" marB="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FEB0C1"/>
                    </a:solidFill>
                  </a:tcPr>
                </a:tc>
                <a:extLst>
                  <a:ext uri="{0D108BD9-81ED-4DB2-BD59-A6C34878D82A}">
                    <a16:rowId xmlns:a16="http://schemas.microsoft.com/office/drawing/2014/main" val="10002"/>
                  </a:ext>
                </a:extLst>
              </a:tr>
              <a:tr h="747120">
                <a:tc>
                  <a:txBody>
                    <a:bodyPr/>
                    <a:lstStyle/>
                    <a:p>
                      <a:pPr algn="ctr"/>
                      <a:r>
                        <a:rPr kumimoji="1" lang="en-US" altLang="ja-JP" sz="1100" b="0" spc="0" baseline="0" dirty="0" smtClean="0">
                          <a:solidFill>
                            <a:schemeClr val="tx1"/>
                          </a:solidFill>
                          <a:latin typeface="游ゴシック" panose="020B0400000000000000" pitchFamily="50" charset="-128"/>
                          <a:ea typeface="游ゴシック" panose="020B0400000000000000" pitchFamily="50" charset="-128"/>
                        </a:rPr>
                        <a:t>p73</a:t>
                      </a:r>
                    </a:p>
                    <a:p>
                      <a:pPr algn="ctr"/>
                      <a:endParaRPr kumimoji="1" lang="en-US" altLang="ja-JP" sz="1100" b="0" spc="0" baseline="0" dirty="0" smtClean="0">
                        <a:solidFill>
                          <a:schemeClr val="tx1"/>
                        </a:solidFill>
                        <a:latin typeface="游ゴシック" panose="020B0400000000000000" pitchFamily="50" charset="-128"/>
                        <a:ea typeface="游ゴシック" panose="020B0400000000000000" pitchFamily="50" charset="-128"/>
                      </a:endParaRPr>
                    </a:p>
                    <a:p>
                      <a:pPr algn="ctr"/>
                      <a:r>
                        <a:rPr kumimoji="1" lang="en-US" altLang="ja-JP" sz="1100" b="0" spc="0" baseline="0" dirty="0" smtClean="0">
                          <a:solidFill>
                            <a:schemeClr val="tx1"/>
                          </a:solidFill>
                          <a:latin typeface="游ゴシック" panose="020B0400000000000000" pitchFamily="50" charset="-128"/>
                          <a:ea typeface="游ゴシック" panose="020B0400000000000000" pitchFamily="50" charset="-128"/>
                        </a:rPr>
                        <a:t>p73</a:t>
                      </a:r>
                    </a:p>
                    <a:p>
                      <a:pPr algn="ctr"/>
                      <a:r>
                        <a:rPr kumimoji="1" lang="en-US" altLang="ja-JP" sz="1100" b="0" spc="0" baseline="0" dirty="0" smtClean="0">
                          <a:solidFill>
                            <a:schemeClr val="tx1"/>
                          </a:solidFill>
                          <a:latin typeface="游ゴシック" panose="020B0400000000000000" pitchFamily="50" charset="-128"/>
                          <a:ea typeface="游ゴシック" panose="020B0400000000000000" pitchFamily="50" charset="-128"/>
                        </a:rPr>
                        <a:t>p74</a:t>
                      </a:r>
                      <a:endParaRPr kumimoji="1" lang="ja-JP" altLang="en-US" sz="1100" b="0" spc="0" baseline="0" dirty="0">
                        <a:solidFill>
                          <a:schemeClr val="tx1"/>
                        </a:solidFill>
                        <a:latin typeface="游ゴシック" panose="020B0400000000000000" pitchFamily="50" charset="-128"/>
                        <a:ea typeface="游ゴシック" panose="020B0400000000000000" pitchFamily="50" charset="-128"/>
                      </a:endParaRPr>
                    </a:p>
                  </a:txBody>
                  <a:tcPr marL="36000" marR="36000" marT="0" marB="0" anchor="ctr">
                    <a:lnL w="12700" cap="flat" cmpd="sng" algn="ctr">
                      <a:no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E8CB"/>
                    </a:solidFill>
                  </a:tcPr>
                </a:tc>
                <a:extLst>
                  <a:ext uri="{0D108BD9-81ED-4DB2-BD59-A6C34878D82A}">
                    <a16:rowId xmlns:a16="http://schemas.microsoft.com/office/drawing/2014/main" val="10003"/>
                  </a:ext>
                </a:extLst>
              </a:tr>
              <a:tr h="438912">
                <a:tc>
                  <a:txBody>
                    <a:bodyPr/>
                    <a:lstStyle/>
                    <a:p>
                      <a:pPr algn="ctr"/>
                      <a:endParaRPr kumimoji="1" lang="ja-JP" altLang="en-US" sz="1200" b="0" spc="-200" baseline="0" dirty="0">
                        <a:solidFill>
                          <a:schemeClr val="tx1"/>
                        </a:solidFill>
                        <a:latin typeface="游ゴシック" panose="020B0400000000000000" pitchFamily="50" charset="-128"/>
                        <a:ea typeface="游ゴシック" panose="020B0400000000000000" pitchFamily="50" charset="-128"/>
                      </a:endParaRPr>
                    </a:p>
                  </a:txBody>
                  <a:tcPr marL="36000" marR="36000" marT="0" marB="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EB0C1"/>
                    </a:solidFill>
                  </a:tcPr>
                </a:tc>
                <a:extLst>
                  <a:ext uri="{0D108BD9-81ED-4DB2-BD59-A6C34878D82A}">
                    <a16:rowId xmlns:a16="http://schemas.microsoft.com/office/drawing/2014/main" val="10004"/>
                  </a:ext>
                </a:extLst>
              </a:tr>
              <a:tr h="560832">
                <a:tc>
                  <a:txBody>
                    <a:bodyPr/>
                    <a:lstStyle/>
                    <a:p>
                      <a:pPr algn="ctr"/>
                      <a:r>
                        <a:rPr kumimoji="1" lang="en-US" altLang="ja-JP" sz="1100" b="0" spc="0" baseline="0" dirty="0" smtClean="0">
                          <a:solidFill>
                            <a:schemeClr val="tx1"/>
                          </a:solidFill>
                          <a:latin typeface="游ゴシック" panose="020B0400000000000000" pitchFamily="50" charset="-128"/>
                          <a:ea typeface="游ゴシック" panose="020B0400000000000000" pitchFamily="50" charset="-128"/>
                        </a:rPr>
                        <a:t>p77</a:t>
                      </a:r>
                    </a:p>
                    <a:p>
                      <a:pPr algn="ctr"/>
                      <a:r>
                        <a:rPr kumimoji="1" lang="en-US" altLang="ja-JP" sz="1100" b="0" spc="0" baseline="0" dirty="0" smtClean="0">
                          <a:solidFill>
                            <a:schemeClr val="tx1"/>
                          </a:solidFill>
                          <a:latin typeface="游ゴシック" panose="020B0400000000000000" pitchFamily="50" charset="-128"/>
                          <a:ea typeface="游ゴシック" panose="020B0400000000000000" pitchFamily="50" charset="-128"/>
                        </a:rPr>
                        <a:t>p77</a:t>
                      </a:r>
                      <a:endParaRPr kumimoji="1" lang="en-US" altLang="ja-JP" sz="1200" b="0" spc="-70" baseline="0" dirty="0" smtClean="0">
                        <a:solidFill>
                          <a:schemeClr val="tx1"/>
                        </a:solidFill>
                        <a:latin typeface="游ゴシック" panose="020B0400000000000000" pitchFamily="50" charset="-128"/>
                        <a:ea typeface="游ゴシック" panose="020B0400000000000000" pitchFamily="50" charset="-128"/>
                      </a:endParaRPr>
                    </a:p>
                  </a:txBody>
                  <a:tcPr marL="36000" marR="36000" marT="0" marB="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FFE8CB"/>
                    </a:solidFill>
                  </a:tcPr>
                </a:tc>
                <a:extLst>
                  <a:ext uri="{0D108BD9-81ED-4DB2-BD59-A6C34878D82A}">
                    <a16:rowId xmlns:a16="http://schemas.microsoft.com/office/drawing/2014/main" val="10005"/>
                  </a:ext>
                </a:extLst>
              </a:tr>
              <a:tr h="1427144">
                <a:tc>
                  <a:txBody>
                    <a:bodyPr/>
                    <a:lstStyle/>
                    <a:p>
                      <a:pPr algn="ctr"/>
                      <a:r>
                        <a:rPr kumimoji="1" lang="en-US" altLang="ja-JP" sz="1100" b="0" spc="0" baseline="0" dirty="0" smtClean="0">
                          <a:solidFill>
                            <a:schemeClr val="tx1"/>
                          </a:solidFill>
                          <a:latin typeface="游ゴシック" panose="020B0400000000000000" pitchFamily="50" charset="-128"/>
                          <a:ea typeface="游ゴシック" panose="020B0400000000000000" pitchFamily="50" charset="-128"/>
                        </a:rPr>
                        <a:t>p80</a:t>
                      </a:r>
                    </a:p>
                    <a:p>
                      <a:pPr algn="ctr"/>
                      <a:r>
                        <a:rPr kumimoji="1" lang="en-US" altLang="ja-JP" sz="1100" b="0" spc="0" baseline="0" dirty="0" smtClean="0">
                          <a:solidFill>
                            <a:schemeClr val="tx1"/>
                          </a:solidFill>
                          <a:latin typeface="游ゴシック" panose="020B0400000000000000" pitchFamily="50" charset="-128"/>
                          <a:ea typeface="游ゴシック" panose="020B0400000000000000" pitchFamily="50" charset="-128"/>
                        </a:rPr>
                        <a:t>p80</a:t>
                      </a:r>
                    </a:p>
                    <a:p>
                      <a:pPr algn="ctr"/>
                      <a:endParaRPr kumimoji="1" lang="en-US" altLang="ja-JP" sz="1100" b="0" spc="0" baseline="0" dirty="0" smtClean="0">
                        <a:solidFill>
                          <a:schemeClr val="tx1"/>
                        </a:solidFill>
                        <a:latin typeface="游ゴシック" panose="020B0400000000000000" pitchFamily="50" charset="-128"/>
                        <a:ea typeface="游ゴシック" panose="020B0400000000000000" pitchFamily="50" charset="-128"/>
                      </a:endParaRPr>
                    </a:p>
                    <a:p>
                      <a:pPr algn="ctr"/>
                      <a:r>
                        <a:rPr kumimoji="1" lang="en-US" altLang="ja-JP" sz="1100" b="0" spc="0" baseline="0" dirty="0" smtClean="0">
                          <a:solidFill>
                            <a:schemeClr val="tx1"/>
                          </a:solidFill>
                          <a:latin typeface="游ゴシック" panose="020B0400000000000000" pitchFamily="50" charset="-128"/>
                          <a:ea typeface="游ゴシック" panose="020B0400000000000000" pitchFamily="50" charset="-128"/>
                        </a:rPr>
                        <a:t>p81</a:t>
                      </a:r>
                    </a:p>
                    <a:p>
                      <a:pPr algn="ctr"/>
                      <a:r>
                        <a:rPr kumimoji="1" lang="en-US" altLang="ja-JP" sz="1100" b="0" spc="0" baseline="0" dirty="0" smtClean="0">
                          <a:solidFill>
                            <a:schemeClr val="tx1"/>
                          </a:solidFill>
                          <a:latin typeface="游ゴシック" panose="020B0400000000000000" pitchFamily="50" charset="-128"/>
                          <a:ea typeface="游ゴシック" panose="020B0400000000000000" pitchFamily="50" charset="-128"/>
                        </a:rPr>
                        <a:t>p81</a:t>
                      </a:r>
                    </a:p>
                    <a:p>
                      <a:pPr algn="ctr"/>
                      <a:r>
                        <a:rPr kumimoji="1" lang="en-US" altLang="ja-JP" sz="1100" b="0" spc="0" baseline="0" dirty="0" smtClean="0">
                          <a:solidFill>
                            <a:schemeClr val="tx1"/>
                          </a:solidFill>
                          <a:latin typeface="游ゴシック" panose="020B0400000000000000" pitchFamily="50" charset="-128"/>
                          <a:ea typeface="游ゴシック" panose="020B0400000000000000" pitchFamily="50" charset="-128"/>
                        </a:rPr>
                        <a:t>p81</a:t>
                      </a:r>
                    </a:p>
                    <a:p>
                      <a:pPr algn="ctr"/>
                      <a:endParaRPr kumimoji="1" lang="en-US" altLang="ja-JP" sz="1100" b="0" spc="0" baseline="0" dirty="0" smtClean="0">
                        <a:solidFill>
                          <a:schemeClr val="tx1"/>
                        </a:solidFill>
                        <a:latin typeface="游ゴシック" panose="020B0400000000000000" pitchFamily="50" charset="-128"/>
                        <a:ea typeface="游ゴシック" panose="020B0400000000000000" pitchFamily="50" charset="-128"/>
                      </a:endParaRPr>
                    </a:p>
                    <a:p>
                      <a:pPr algn="ctr"/>
                      <a:r>
                        <a:rPr kumimoji="1" lang="en-US" altLang="ja-JP" sz="1100" b="0" spc="0" baseline="0" dirty="0" smtClean="0">
                          <a:solidFill>
                            <a:schemeClr val="tx1"/>
                          </a:solidFill>
                          <a:latin typeface="游ゴシック" panose="020B0400000000000000" pitchFamily="50" charset="-128"/>
                          <a:ea typeface="游ゴシック" panose="020B0400000000000000" pitchFamily="50" charset="-128"/>
                        </a:rPr>
                        <a:t>p81</a:t>
                      </a:r>
                      <a:endParaRPr kumimoji="1" lang="en-US" altLang="ja-JP" sz="1100" b="0" spc="0" baseline="0" dirty="0" smtClean="0">
                        <a:solidFill>
                          <a:srgbClr val="002060"/>
                        </a:solidFill>
                        <a:latin typeface="游ゴシック" panose="020B0400000000000000" pitchFamily="50" charset="-128"/>
                        <a:ea typeface="游ゴシック" panose="020B0400000000000000" pitchFamily="50" charset="-128"/>
                      </a:endParaRPr>
                    </a:p>
                  </a:txBody>
                  <a:tcPr marL="36000" marR="36000" marT="0" marB="0" anchor="ct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FEB0C1"/>
                    </a:solidFill>
                  </a:tcPr>
                </a:tc>
                <a:extLst>
                  <a:ext uri="{0D108BD9-81ED-4DB2-BD59-A6C34878D82A}">
                    <a16:rowId xmlns:a16="http://schemas.microsoft.com/office/drawing/2014/main" val="10006"/>
                  </a:ext>
                </a:extLst>
              </a:tr>
            </a:tbl>
          </a:graphicData>
        </a:graphic>
      </p:graphicFrame>
      <p:graphicFrame>
        <p:nvGraphicFramePr>
          <p:cNvPr id="10" name="表 9"/>
          <p:cNvGraphicFramePr>
            <a:graphicFrameLocks noGrp="1"/>
          </p:cNvGraphicFramePr>
          <p:nvPr>
            <p:extLst>
              <p:ext uri="{D42A27DB-BD31-4B8C-83A1-F6EECF244321}">
                <p14:modId xmlns:p14="http://schemas.microsoft.com/office/powerpoint/2010/main" val="779633592"/>
              </p:ext>
            </p:extLst>
          </p:nvPr>
        </p:nvGraphicFramePr>
        <p:xfrm>
          <a:off x="5303709" y="1136210"/>
          <a:ext cx="3954441" cy="5671166"/>
        </p:xfrm>
        <a:graphic>
          <a:graphicData uri="http://schemas.openxmlformats.org/drawingml/2006/table">
            <a:tbl>
              <a:tblPr firstRow="1" bandRow="1">
                <a:tableStyleId>{C4B1156A-380E-4F78-BDF5-A606A8083BF9}</a:tableStyleId>
              </a:tblPr>
              <a:tblGrid>
                <a:gridCol w="151640">
                  <a:extLst>
                    <a:ext uri="{9D8B030D-6E8A-4147-A177-3AD203B41FA5}">
                      <a16:colId xmlns:a16="http://schemas.microsoft.com/office/drawing/2014/main" val="20000"/>
                    </a:ext>
                  </a:extLst>
                </a:gridCol>
                <a:gridCol w="3802801">
                  <a:extLst>
                    <a:ext uri="{9D8B030D-6E8A-4147-A177-3AD203B41FA5}">
                      <a16:colId xmlns:a16="http://schemas.microsoft.com/office/drawing/2014/main" val="20001"/>
                    </a:ext>
                  </a:extLst>
                </a:gridCol>
              </a:tblGrid>
              <a:tr h="68497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游ゴシック" panose="020B0400000000000000" pitchFamily="50" charset="-128"/>
                          <a:ea typeface="游ゴシック" panose="020B0400000000000000" pitchFamily="50" charset="-128"/>
                        </a:rPr>
                        <a:t>◦</a:t>
                      </a:r>
                      <a:endParaRPr kumimoji="1" lang="en-US" altLang="ja-JP" sz="1100" dirty="0" smtClean="0">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dirty="0" smtClean="0">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游ゴシック" panose="020B0400000000000000" pitchFamily="50" charset="-128"/>
                          <a:ea typeface="游ゴシック" panose="020B0400000000000000" pitchFamily="50" charset="-128"/>
                        </a:rPr>
                        <a:t>◦</a:t>
                      </a:r>
                      <a:endParaRPr kumimoji="1" lang="en-US" altLang="ja-JP" sz="1100" dirty="0" smtClean="0">
                        <a:latin typeface="游ゴシック" panose="020B0400000000000000" pitchFamily="50" charset="-128"/>
                        <a:ea typeface="游ゴシック" panose="020B0400000000000000" pitchFamily="50" charset="-128"/>
                      </a:endParaRPr>
                    </a:p>
                    <a:p>
                      <a:r>
                        <a:rPr kumimoji="1" lang="ja-JP" altLang="en-US" sz="1100" dirty="0" smtClean="0">
                          <a:latin typeface="游ゴシック" panose="020B0400000000000000" pitchFamily="50" charset="-128"/>
                          <a:ea typeface="游ゴシック" panose="020B0400000000000000" pitchFamily="50" charset="-128"/>
                        </a:rPr>
                        <a:t>◦</a:t>
                      </a:r>
                      <a:endParaRPr kumimoji="1" lang="ja-JP" altLang="en-US" sz="1100" b="0" spc="-100" baseline="0" dirty="0">
                        <a:latin typeface="游ゴシック" panose="020B0400000000000000" pitchFamily="50" charset="-128"/>
                        <a:ea typeface="游ゴシック" panose="020B0400000000000000" pitchFamily="50" charset="-128"/>
                      </a:endParaRPr>
                    </a:p>
                  </a:txBody>
                  <a:tcPr marL="0" marR="0" marT="36000" marB="36000" anchor="ctr">
                    <a:lnL w="12700" cmpd="sng">
                      <a:noFill/>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EB0C1"/>
                    </a:solidFill>
                  </a:tcPr>
                </a:tc>
                <a:tc>
                  <a:txBody>
                    <a:bodyPr/>
                    <a:lstStyle/>
                    <a:p>
                      <a:pPr algn="just"/>
                      <a:r>
                        <a:rPr kumimoji="1" lang="ja-JP" altLang="en-US" sz="1100" b="1" spc="-60" dirty="0" smtClean="0">
                          <a:solidFill>
                            <a:schemeClr val="tx1"/>
                          </a:solidFill>
                        </a:rPr>
                        <a:t>関係人口の創出・拡大に向けた、道外の方々が北海道と関わるきっかけの提供や、北海道とのつながりを強化する取組の推進</a:t>
                      </a:r>
                      <a:endParaRPr kumimoji="1" lang="en-US" altLang="ja-JP" sz="1100" b="1" spc="-60" baseline="0" dirty="0" smtClean="0">
                        <a:latin typeface="游ゴシック" panose="020B0400000000000000" pitchFamily="50" charset="-128"/>
                        <a:ea typeface="游ゴシック" panose="020B0400000000000000" pitchFamily="50" charset="-128"/>
                      </a:endParaRPr>
                    </a:p>
                    <a:p>
                      <a:pPr algn="just"/>
                      <a:r>
                        <a:rPr kumimoji="1" lang="ja-JP" altLang="en-US" sz="1100" b="1" spc="-90" dirty="0" smtClean="0">
                          <a:solidFill>
                            <a:schemeClr val="tx1"/>
                          </a:solidFill>
                        </a:rPr>
                        <a:t>北海道の魅力の発信を通じた、幅広い年代層の移住・定住の促進</a:t>
                      </a:r>
                      <a:endParaRPr kumimoji="1" lang="en-US" altLang="ja-JP" sz="1100" b="1" spc="-90" baseline="0" dirty="0" smtClean="0">
                        <a:latin typeface="游ゴシック" panose="020B0400000000000000" pitchFamily="50" charset="-128"/>
                        <a:ea typeface="游ゴシック" panose="020B0400000000000000" pitchFamily="50" charset="-128"/>
                      </a:endParaRPr>
                    </a:p>
                    <a:p>
                      <a:pPr algn="just"/>
                      <a:r>
                        <a:rPr kumimoji="1" lang="ja-JP" altLang="en-US" sz="1100" b="1" spc="-30" baseline="0" dirty="0" smtClean="0">
                          <a:latin typeface="游ゴシック" panose="020B0400000000000000" pitchFamily="50" charset="-128"/>
                          <a:ea typeface="游ゴシック" panose="020B0400000000000000" pitchFamily="50" charset="-128"/>
                        </a:rPr>
                        <a:t>ワーケーションの推進</a:t>
                      </a:r>
                      <a:endParaRPr kumimoji="1" lang="ja-JP" altLang="en-US" sz="1100" b="1" spc="-30" baseline="0" dirty="0">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no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EB0C1"/>
                    </a:solidFill>
                  </a:tcPr>
                </a:tc>
                <a:extLst>
                  <a:ext uri="{0D108BD9-81ED-4DB2-BD59-A6C34878D82A}">
                    <a16:rowId xmlns:a16="http://schemas.microsoft.com/office/drawing/2014/main" val="10000"/>
                  </a:ext>
                </a:extLst>
              </a:tr>
              <a:tr h="10336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游ゴシック" panose="020B0400000000000000" pitchFamily="50" charset="-128"/>
                          <a:ea typeface="游ゴシック" panose="020B0400000000000000" pitchFamily="50" charset="-128"/>
                        </a:rPr>
                        <a:t>◦</a:t>
                      </a:r>
                      <a:endParaRPr kumimoji="1" lang="en-US" altLang="ja-JP" sz="1100" dirty="0" smtClean="0">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游ゴシック" panose="020B0400000000000000" pitchFamily="50" charset="-128"/>
                          <a:ea typeface="游ゴシック" panose="020B0400000000000000" pitchFamily="50" charset="-128"/>
                        </a:rPr>
                        <a:t>◦</a:t>
                      </a:r>
                      <a:endParaRPr kumimoji="1" lang="en-US" altLang="ja-JP" sz="1100" dirty="0" smtClean="0">
                        <a:latin typeface="游ゴシック" panose="020B0400000000000000" pitchFamily="50" charset="-128"/>
                        <a:ea typeface="游ゴシック" panose="020B0400000000000000" pitchFamily="50" charset="-128"/>
                      </a:endParaRPr>
                    </a:p>
                  </a:txBody>
                  <a:tcPr marL="0" marR="0" marT="72000" marB="36000"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100" b="1" dirty="0" smtClean="0">
                          <a:latin typeface="游ゴシック" panose="020B0400000000000000" pitchFamily="50" charset="-128"/>
                          <a:ea typeface="游ゴシック" panose="020B0400000000000000" pitchFamily="50" charset="-128"/>
                        </a:rPr>
                        <a:t>感染症や災害発生時における学びの確保</a:t>
                      </a:r>
                      <a:endParaRPr kumimoji="1" lang="en-US" altLang="ja-JP" sz="1100" b="1" dirty="0" smtClean="0">
                        <a:latin typeface="游ゴシック" panose="020B0400000000000000" pitchFamily="50" charset="-128"/>
                        <a:ea typeface="游ゴシック" panose="020B0400000000000000" pitchFamily="50" charset="-128"/>
                      </a:endParaRPr>
                    </a:p>
                    <a:p>
                      <a:r>
                        <a:rPr kumimoji="1" lang="ja-JP" altLang="en-US" sz="1100" b="1" dirty="0" smtClean="0">
                          <a:latin typeface="游ゴシック" panose="020B0400000000000000" pitchFamily="50" charset="-128"/>
                          <a:ea typeface="游ゴシック" panose="020B0400000000000000" pitchFamily="50" charset="-128"/>
                        </a:rPr>
                        <a:t>地域の将来を担う</a:t>
                      </a:r>
                      <a:r>
                        <a:rPr kumimoji="1" lang="en-US" altLang="ja-JP" sz="1100" b="1" dirty="0" smtClean="0">
                          <a:latin typeface="メイリオ" panose="020B0604030504040204" pitchFamily="50" charset="-128"/>
                          <a:ea typeface="メイリオ" panose="020B0604030504040204" pitchFamily="50" charset="-128"/>
                        </a:rPr>
                        <a:t>IT</a:t>
                      </a:r>
                      <a:r>
                        <a:rPr kumimoji="1" lang="ja-JP" altLang="en-US" sz="1100" b="1" dirty="0" smtClean="0">
                          <a:latin typeface="游ゴシック" panose="020B0400000000000000" pitchFamily="50" charset="-128"/>
                          <a:ea typeface="游ゴシック" panose="020B0400000000000000" pitchFamily="50" charset="-128"/>
                        </a:rPr>
                        <a:t>人材の育成</a:t>
                      </a:r>
                      <a:endParaRPr kumimoji="1" lang="ja-JP" altLang="en-US" sz="1100" b="1" dirty="0">
                        <a:latin typeface="游ゴシック" panose="020B0400000000000000" pitchFamily="50" charset="-128"/>
                        <a:ea typeface="游ゴシック" panose="020B0400000000000000" pitchFamily="50" charset="-128"/>
                      </a:endParaRPr>
                    </a:p>
                  </a:txBody>
                  <a:tcPr marL="36000" marR="36000" marT="72000" marB="3600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6988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游ゴシック" panose="020B0400000000000000" pitchFamily="50" charset="-128"/>
                          <a:ea typeface="游ゴシック" panose="020B0400000000000000" pitchFamily="50" charset="-128"/>
                        </a:rPr>
                        <a:t>◦</a:t>
                      </a:r>
                      <a:endParaRPr kumimoji="1" lang="en-US" altLang="ja-JP" sz="1100" spc="-100" baseline="0" dirty="0" smtClean="0">
                        <a:latin typeface="游ゴシック" panose="020B0400000000000000" pitchFamily="50" charset="-128"/>
                        <a:ea typeface="游ゴシック" panose="020B0400000000000000" pitchFamily="50" charset="-128"/>
                      </a:endParaRPr>
                    </a:p>
                  </a:txBody>
                  <a:tcPr marL="0" marR="0" marT="72000" marB="36000"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EB0C1"/>
                    </a:solidFill>
                  </a:tcPr>
                </a:tc>
                <a:tc>
                  <a:txBody>
                    <a:bodyPr/>
                    <a:lstStyle/>
                    <a:p>
                      <a:pPr>
                        <a:spcBef>
                          <a:spcPts val="600"/>
                        </a:spcBef>
                      </a:pPr>
                      <a:r>
                        <a:rPr kumimoji="1" lang="ja-JP" altLang="en-US" sz="1100" b="1" spc="-30" baseline="0" dirty="0" err="1" smtClean="0">
                          <a:solidFill>
                            <a:schemeClr val="tx1"/>
                          </a:solidFill>
                          <a:latin typeface="游ゴシック" panose="020B0400000000000000" pitchFamily="50" charset="-128"/>
                          <a:ea typeface="游ゴシック" panose="020B0400000000000000" pitchFamily="50" charset="-128"/>
                        </a:rPr>
                        <a:t>障がい</a:t>
                      </a:r>
                      <a:r>
                        <a:rPr kumimoji="1" lang="ja-JP" altLang="en-US" sz="1100" b="1" spc="-30" baseline="0" dirty="0" smtClean="0">
                          <a:solidFill>
                            <a:schemeClr val="tx1"/>
                          </a:solidFill>
                          <a:latin typeface="游ゴシック" panose="020B0400000000000000" pitchFamily="50" charset="-128"/>
                          <a:ea typeface="游ゴシック" panose="020B0400000000000000" pitchFamily="50" charset="-128"/>
                        </a:rPr>
                        <a:t>者の文化芸術活動の推進や読書バリアフリーの推進</a:t>
                      </a:r>
                      <a:endParaRPr kumimoji="1" lang="ja-JP" altLang="en-US" sz="1100" b="1" spc="-30" baseline="0" dirty="0">
                        <a:solidFill>
                          <a:schemeClr val="tx1"/>
                        </a:solidFill>
                        <a:latin typeface="游ゴシック" panose="020B0400000000000000" pitchFamily="50" charset="-128"/>
                        <a:ea typeface="游ゴシック" panose="020B0400000000000000" pitchFamily="50" charset="-128"/>
                      </a:endParaRPr>
                    </a:p>
                  </a:txBody>
                  <a:tcPr marL="36000" marR="36000" marT="72000" marB="3600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EB0C1"/>
                    </a:solidFill>
                  </a:tcPr>
                </a:tc>
                <a:extLst>
                  <a:ext uri="{0D108BD9-81ED-4DB2-BD59-A6C34878D82A}">
                    <a16:rowId xmlns:a16="http://schemas.microsoft.com/office/drawing/2014/main" val="10002"/>
                  </a:ext>
                </a:extLst>
              </a:tr>
              <a:tr h="7656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游ゴシック" panose="020B0400000000000000" pitchFamily="50" charset="-128"/>
                          <a:ea typeface="游ゴシック" panose="020B0400000000000000" pitchFamily="50" charset="-128"/>
                        </a:rPr>
                        <a:t>◦</a:t>
                      </a:r>
                      <a:endParaRPr kumimoji="1" lang="en-US" altLang="ja-JP" sz="1100" dirty="0" smtClean="0">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dirty="0" smtClean="0">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游ゴシック" panose="020B0400000000000000" pitchFamily="50" charset="-128"/>
                          <a:ea typeface="游ゴシック" panose="020B0400000000000000" pitchFamily="50" charset="-128"/>
                        </a:rPr>
                        <a:t>◦</a:t>
                      </a:r>
                      <a:endParaRPr kumimoji="1" lang="en-US" altLang="ja-JP" sz="1100" dirty="0" smtClean="0">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游ゴシック" panose="020B0400000000000000" pitchFamily="50" charset="-128"/>
                          <a:ea typeface="游ゴシック" panose="020B0400000000000000" pitchFamily="50" charset="-128"/>
                        </a:rPr>
                        <a:t>◦</a:t>
                      </a:r>
                      <a:endParaRPr kumimoji="1" lang="en-US" altLang="ja-JP" sz="1100" dirty="0" smtClean="0">
                        <a:latin typeface="游ゴシック" panose="020B0400000000000000" pitchFamily="50" charset="-128"/>
                        <a:ea typeface="游ゴシック" panose="020B0400000000000000" pitchFamily="50" charset="-128"/>
                      </a:endParaRPr>
                    </a:p>
                  </a:txBody>
                  <a:tcPr marL="0" marR="0" marT="36000" marB="36000"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just"/>
                      <a:r>
                        <a:rPr kumimoji="1" lang="ja-JP" altLang="en-US" sz="1100" b="1" dirty="0" smtClean="0">
                          <a:solidFill>
                            <a:srgbClr val="C00000"/>
                          </a:solidFill>
                          <a:latin typeface="游ゴシック" panose="020B0400000000000000" pitchFamily="50" charset="-128"/>
                          <a:ea typeface="游ゴシック" panose="020B0400000000000000" pitchFamily="50" charset="-128"/>
                        </a:rPr>
                        <a:t>北海道・北東北の縄文遺跡群の世界遺産登録による効果を地域の賑わいの創出につなげる取組の推進</a:t>
                      </a:r>
                      <a:endParaRPr kumimoji="1" lang="en-US" altLang="ja-JP" sz="1100" b="1" dirty="0" smtClean="0">
                        <a:solidFill>
                          <a:srgbClr val="C00000"/>
                        </a:solidFill>
                        <a:latin typeface="游ゴシック" panose="020B0400000000000000" pitchFamily="50" charset="-128"/>
                        <a:ea typeface="游ゴシック" panose="020B0400000000000000" pitchFamily="50" charset="-128"/>
                      </a:endParaRPr>
                    </a:p>
                    <a:p>
                      <a:pPr algn="just"/>
                      <a:r>
                        <a:rPr kumimoji="1" lang="ja-JP" altLang="en-US" sz="1100" b="1" dirty="0" smtClean="0">
                          <a:latin typeface="游ゴシック" panose="020B0400000000000000" pitchFamily="50" charset="-128"/>
                          <a:ea typeface="游ゴシック" panose="020B0400000000000000" pitchFamily="50" charset="-128"/>
                        </a:rPr>
                        <a:t>郷土に対する誇りや愛着を育む教育の充実</a:t>
                      </a:r>
                      <a:endParaRPr kumimoji="1" lang="en-US" altLang="ja-JP" sz="1100" b="1" dirty="0" smtClean="0">
                        <a:latin typeface="游ゴシック" panose="020B0400000000000000" pitchFamily="50" charset="-128"/>
                        <a:ea typeface="游ゴシック" panose="020B0400000000000000" pitchFamily="50" charset="-128"/>
                      </a:endParaRPr>
                    </a:p>
                    <a:p>
                      <a:r>
                        <a:rPr kumimoji="1" lang="ja-JP" altLang="en-US" sz="1100" b="1" dirty="0" smtClean="0">
                          <a:latin typeface="游ゴシック" panose="020B0400000000000000" pitchFamily="50" charset="-128"/>
                          <a:ea typeface="游ゴシック" panose="020B0400000000000000" pitchFamily="50" charset="-128"/>
                        </a:rPr>
                        <a:t>道立近代美術館の国内外への発信や機能強化</a:t>
                      </a:r>
                      <a:endParaRPr kumimoji="1" lang="ja-JP" altLang="en-US" sz="1100" b="1" dirty="0">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440660">
                <a:tc>
                  <a:txBody>
                    <a:bodyPr/>
                    <a:lstStyle/>
                    <a:p>
                      <a:endParaRPr kumimoji="1" lang="ja-JP" altLang="en-US" sz="1100" spc="-100" baseline="0" dirty="0">
                        <a:latin typeface="游ゴシック" panose="020B0400000000000000" pitchFamily="50" charset="-128"/>
                        <a:ea typeface="游ゴシック" panose="020B0400000000000000" pitchFamily="50" charset="-128"/>
                      </a:endParaRPr>
                    </a:p>
                  </a:txBody>
                  <a:tcPr marL="0" marR="0" marT="72000" marB="36000"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EB0C1"/>
                    </a:solidFill>
                  </a:tcPr>
                </a:tc>
                <a:tc>
                  <a:txBody>
                    <a:bodyPr/>
                    <a:lstStyle/>
                    <a:p>
                      <a:endParaRPr kumimoji="1" lang="ja-JP" altLang="en-US" sz="1100" dirty="0">
                        <a:latin typeface="游ゴシック" panose="020B0400000000000000" pitchFamily="50" charset="-128"/>
                        <a:ea typeface="游ゴシック" panose="020B0400000000000000" pitchFamily="50" charset="-128"/>
                      </a:endParaRPr>
                    </a:p>
                  </a:txBody>
                  <a:tcPr marL="36000" marR="36000" marT="72000" marB="3600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EB0C1"/>
                    </a:solidFill>
                  </a:tcPr>
                </a:tc>
                <a:extLst>
                  <a:ext uri="{0D108BD9-81ED-4DB2-BD59-A6C34878D82A}">
                    <a16:rowId xmlns:a16="http://schemas.microsoft.com/office/drawing/2014/main" val="10004"/>
                  </a:ext>
                </a:extLst>
              </a:tr>
              <a:tr h="5225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游ゴシック" panose="020B0400000000000000" pitchFamily="50" charset="-128"/>
                          <a:ea typeface="游ゴシック" panose="020B0400000000000000" pitchFamily="50" charset="-128"/>
                        </a:rPr>
                        <a:t>◦</a:t>
                      </a:r>
                      <a:endParaRPr kumimoji="1" lang="en-US" altLang="ja-JP" sz="1100" spc="-100" baseline="0" dirty="0" smtClean="0">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游ゴシック" panose="020B0400000000000000" pitchFamily="50" charset="-128"/>
                          <a:ea typeface="游ゴシック" panose="020B0400000000000000" pitchFamily="50" charset="-128"/>
                        </a:rPr>
                        <a:t>◦</a:t>
                      </a:r>
                      <a:endParaRPr kumimoji="1" lang="ja-JP" altLang="en-US" sz="1100" spc="-100" baseline="0" dirty="0">
                        <a:latin typeface="游ゴシック" panose="020B0400000000000000" pitchFamily="50" charset="-128"/>
                        <a:ea typeface="游ゴシック" panose="020B0400000000000000" pitchFamily="50" charset="-128"/>
                      </a:endParaRPr>
                    </a:p>
                  </a:txBody>
                  <a:tcPr marL="0" marR="0" marT="72000" marB="36000"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100" b="1" spc="-70" baseline="0" dirty="0" smtClean="0">
                          <a:latin typeface="游ゴシック" panose="020B0400000000000000" pitchFamily="50" charset="-128"/>
                          <a:ea typeface="游ゴシック" panose="020B0400000000000000" pitchFamily="50" charset="-128"/>
                        </a:rPr>
                        <a:t>関係人口や道外企業などと連携・協働した地域づくりの推進</a:t>
                      </a:r>
                      <a:endParaRPr kumimoji="1" lang="en-US" altLang="ja-JP" sz="1100" b="1" spc="-70" baseline="0" dirty="0" smtClean="0">
                        <a:latin typeface="游ゴシック" panose="020B0400000000000000" pitchFamily="50" charset="-128"/>
                        <a:ea typeface="游ゴシック" panose="020B0400000000000000" pitchFamily="50" charset="-128"/>
                      </a:endParaRPr>
                    </a:p>
                    <a:p>
                      <a:pPr algn="just"/>
                      <a:r>
                        <a:rPr kumimoji="1" lang="ja-JP" altLang="en-US" sz="1100" b="1" spc="-70" baseline="0" dirty="0" smtClean="0">
                          <a:latin typeface="游ゴシック" panose="020B0400000000000000" pitchFamily="50" charset="-128"/>
                          <a:ea typeface="游ゴシック" panose="020B0400000000000000" pitchFamily="50" charset="-128"/>
                        </a:rPr>
                        <a:t>市町村の広域連携の推進</a:t>
                      </a:r>
                      <a:endParaRPr kumimoji="1" lang="en-US" altLang="ja-JP" sz="1100" b="1" spc="-70" baseline="0" dirty="0" smtClean="0">
                        <a:latin typeface="游ゴシック" panose="020B0400000000000000" pitchFamily="50" charset="-128"/>
                        <a:ea typeface="游ゴシック" panose="020B0400000000000000" pitchFamily="50" charset="-128"/>
                      </a:endParaRPr>
                    </a:p>
                  </a:txBody>
                  <a:tcPr marL="36000" marR="36000" marT="72000" marB="3600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14672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游ゴシック" panose="020B0400000000000000" pitchFamily="50" charset="-128"/>
                          <a:ea typeface="游ゴシック" panose="020B0400000000000000" pitchFamily="50" charset="-128"/>
                        </a:rPr>
                        <a:t>◦</a:t>
                      </a:r>
                      <a:endParaRPr kumimoji="1" lang="en-US" altLang="ja-JP" sz="1100" spc="-100" baseline="0" dirty="0" smtClean="0">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游ゴシック" panose="020B0400000000000000" pitchFamily="50" charset="-128"/>
                          <a:ea typeface="游ゴシック" panose="020B0400000000000000" pitchFamily="50" charset="-128"/>
                        </a:rPr>
                        <a:t>◦</a:t>
                      </a:r>
                      <a:endParaRPr kumimoji="1" lang="en-US" altLang="ja-JP" sz="1100" spc="-100" baseline="0" dirty="0" smtClean="0">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dirty="0" smtClean="0">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游ゴシック" panose="020B0400000000000000" pitchFamily="50" charset="-128"/>
                          <a:ea typeface="游ゴシック" panose="020B0400000000000000" pitchFamily="50" charset="-128"/>
                        </a:rPr>
                        <a:t>◦</a:t>
                      </a:r>
                      <a:endParaRPr kumimoji="1" lang="en-US" altLang="ja-JP" sz="1100" spc="-100" baseline="0" dirty="0" smtClean="0">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游ゴシック" panose="020B0400000000000000" pitchFamily="50" charset="-128"/>
                          <a:ea typeface="游ゴシック" panose="020B0400000000000000" pitchFamily="50" charset="-128"/>
                        </a:rPr>
                        <a:t>◦</a:t>
                      </a:r>
                      <a:endParaRPr kumimoji="1" lang="en-US" altLang="ja-JP" sz="1100" spc="-100" baseline="0" dirty="0" smtClean="0">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游ゴシック" panose="020B0400000000000000" pitchFamily="50" charset="-128"/>
                          <a:ea typeface="游ゴシック" panose="020B0400000000000000" pitchFamily="50" charset="-128"/>
                        </a:rPr>
                        <a:t>◦</a:t>
                      </a:r>
                      <a:endParaRPr kumimoji="1" lang="en-US" altLang="ja-JP" sz="1100" spc="-100" baseline="0" dirty="0" smtClean="0">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spc="-100" baseline="0" dirty="0" smtClean="0">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游ゴシック" panose="020B0400000000000000" pitchFamily="50" charset="-128"/>
                          <a:ea typeface="游ゴシック" panose="020B0400000000000000" pitchFamily="50" charset="-128"/>
                        </a:rPr>
                        <a:t>◦</a:t>
                      </a:r>
                      <a:endParaRPr kumimoji="1" lang="en-US" altLang="ja-JP" sz="1100" spc="-100" baseline="0" dirty="0" smtClean="0">
                        <a:latin typeface="游ゴシック" panose="020B0400000000000000" pitchFamily="50" charset="-128"/>
                        <a:ea typeface="游ゴシック" panose="020B0400000000000000" pitchFamily="50" charset="-128"/>
                      </a:endParaRPr>
                    </a:p>
                  </a:txBody>
                  <a:tcPr marL="0" marR="0" marT="72000" marB="36000"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FEB0C1"/>
                    </a:solidFill>
                  </a:tcPr>
                </a:tc>
                <a:tc>
                  <a:txBody>
                    <a:bodyPr/>
                    <a:lstStyle/>
                    <a:p>
                      <a:pPr algn="just"/>
                      <a:r>
                        <a:rPr kumimoji="1" lang="ja-JP" altLang="en-US" sz="1100" b="1" spc="-70" baseline="0" dirty="0" smtClean="0">
                          <a:latin typeface="游ゴシック" panose="020B0400000000000000" pitchFamily="50" charset="-128"/>
                          <a:ea typeface="游ゴシック" panose="020B0400000000000000" pitchFamily="50" charset="-128"/>
                        </a:rPr>
                        <a:t>公共交通利用者と交通事業者の双方による感染症対策の実践</a:t>
                      </a:r>
                      <a:endParaRPr kumimoji="1" lang="en-US" altLang="ja-JP" sz="1100" b="1" spc="-70" baseline="0" dirty="0" smtClean="0">
                        <a:latin typeface="游ゴシック" panose="020B0400000000000000" pitchFamily="50" charset="-128"/>
                        <a:ea typeface="游ゴシック" panose="020B0400000000000000" pitchFamily="50" charset="-128"/>
                      </a:endParaRPr>
                    </a:p>
                    <a:p>
                      <a:pPr algn="just"/>
                      <a:r>
                        <a:rPr kumimoji="1" lang="ja-JP" altLang="en-US" sz="1100" b="1" spc="0" baseline="0" dirty="0" smtClean="0">
                          <a:latin typeface="游ゴシック" panose="020B0400000000000000" pitchFamily="50" charset="-128"/>
                          <a:ea typeface="游ゴシック" panose="020B0400000000000000" pitchFamily="50" charset="-128"/>
                        </a:rPr>
                        <a:t>交通インフラ整備と自動運転や</a:t>
                      </a:r>
                      <a:r>
                        <a:rPr kumimoji="1" lang="en-US" altLang="ja-JP" sz="1100" b="1" spc="0" baseline="0" dirty="0" err="1" smtClean="0">
                          <a:latin typeface="メイリオ" panose="020B0604030504040204" pitchFamily="50" charset="-128"/>
                          <a:ea typeface="メイリオ" panose="020B0604030504040204" pitchFamily="50" charset="-128"/>
                        </a:rPr>
                        <a:t>MaaS</a:t>
                      </a:r>
                      <a:r>
                        <a:rPr kumimoji="1" lang="ja-JP" altLang="en-US" sz="1100" b="1" spc="0" baseline="0" dirty="0" smtClean="0">
                          <a:latin typeface="游ゴシック" panose="020B0400000000000000" pitchFamily="50" charset="-128"/>
                          <a:ea typeface="游ゴシック" panose="020B0400000000000000" pitchFamily="50" charset="-128"/>
                        </a:rPr>
                        <a:t>の連動などによる、</a:t>
                      </a:r>
                      <a:r>
                        <a:rPr kumimoji="1" lang="ja-JP" altLang="en-US" sz="1100" b="1" spc="40" baseline="0" dirty="0" smtClean="0">
                          <a:latin typeface="游ゴシック" panose="020B0400000000000000" pitchFamily="50" charset="-128"/>
                          <a:ea typeface="游ゴシック" panose="020B0400000000000000" pitchFamily="50" charset="-128"/>
                        </a:rPr>
                        <a:t>利便性の高い交通環境の実現</a:t>
                      </a:r>
                      <a:endParaRPr kumimoji="1" lang="en-US" altLang="ja-JP" sz="1100" b="1" spc="40" baseline="0" dirty="0" smtClean="0">
                        <a:latin typeface="游ゴシック" panose="020B0400000000000000" pitchFamily="50" charset="-128"/>
                        <a:ea typeface="游ゴシック" panose="020B0400000000000000" pitchFamily="50" charset="-128"/>
                      </a:endParaRPr>
                    </a:p>
                    <a:p>
                      <a:r>
                        <a:rPr kumimoji="1" lang="en-US" altLang="ja-JP" sz="1100" b="1" spc="0" baseline="0" dirty="0" smtClean="0">
                          <a:latin typeface="メイリオ" panose="020B0604030504040204" pitchFamily="50" charset="-128"/>
                          <a:ea typeface="メイリオ" panose="020B0604030504040204" pitchFamily="50" charset="-128"/>
                        </a:rPr>
                        <a:t>ICT</a:t>
                      </a:r>
                      <a:r>
                        <a:rPr kumimoji="1" lang="ja-JP" altLang="en-US" sz="1100" b="1" spc="0" baseline="0" dirty="0" smtClean="0">
                          <a:latin typeface="游ゴシック" panose="020B0400000000000000" pitchFamily="50" charset="-128"/>
                          <a:ea typeface="游ゴシック" panose="020B0400000000000000" pitchFamily="50" charset="-128"/>
                        </a:rPr>
                        <a:t>や</a:t>
                      </a:r>
                      <a:r>
                        <a:rPr kumimoji="1" lang="en-US" altLang="ja-JP" sz="1100" b="1" spc="0" baseline="0" dirty="0" smtClean="0">
                          <a:latin typeface="メイリオ" panose="020B0604030504040204" pitchFamily="50" charset="-128"/>
                          <a:ea typeface="メイリオ" panose="020B0604030504040204" pitchFamily="50" charset="-128"/>
                        </a:rPr>
                        <a:t>AI</a:t>
                      </a:r>
                      <a:r>
                        <a:rPr kumimoji="1" lang="ja-JP" altLang="en-US" sz="1100" b="1" spc="0" baseline="0" dirty="0" err="1" smtClean="0">
                          <a:latin typeface="游ゴシック" panose="020B0400000000000000" pitchFamily="50" charset="-128"/>
                          <a:ea typeface="游ゴシック" panose="020B0400000000000000" pitchFamily="50" charset="-128"/>
                        </a:rPr>
                        <a:t>、</a:t>
                      </a:r>
                      <a:r>
                        <a:rPr kumimoji="1" lang="ja-JP" altLang="en-US" sz="1100" b="1" spc="0" baseline="0" dirty="0" smtClean="0">
                          <a:latin typeface="游ゴシック" panose="020B0400000000000000" pitchFamily="50" charset="-128"/>
                          <a:ea typeface="游ゴシック" panose="020B0400000000000000" pitchFamily="50" charset="-128"/>
                        </a:rPr>
                        <a:t>ロボットなどの未来技術の活用</a:t>
                      </a:r>
                      <a:endParaRPr kumimoji="1" lang="en-US" altLang="ja-JP" sz="1100" b="1" spc="0" baseline="0" dirty="0" smtClean="0">
                        <a:latin typeface="游ゴシック" panose="020B0400000000000000" pitchFamily="50" charset="-128"/>
                        <a:ea typeface="游ゴシック" panose="020B0400000000000000" pitchFamily="50" charset="-128"/>
                      </a:endParaRPr>
                    </a:p>
                    <a:p>
                      <a:r>
                        <a:rPr kumimoji="1" lang="ja-JP" altLang="en-US" sz="1100" b="1" spc="0" baseline="0" dirty="0" smtClean="0">
                          <a:latin typeface="游ゴシック" panose="020B0400000000000000" pitchFamily="50" charset="-128"/>
                          <a:ea typeface="游ゴシック" panose="020B0400000000000000" pitchFamily="50" charset="-128"/>
                        </a:rPr>
                        <a:t>地域</a:t>
                      </a:r>
                      <a:r>
                        <a:rPr kumimoji="1" lang="en-US" altLang="ja-JP" sz="1100" b="1" spc="0" baseline="0" dirty="0" smtClean="0">
                          <a:latin typeface="游ゴシック" panose="020B0400000000000000" pitchFamily="50" charset="-128"/>
                          <a:ea typeface="游ゴシック" panose="020B0400000000000000" pitchFamily="50" charset="-128"/>
                        </a:rPr>
                        <a:t>IT</a:t>
                      </a:r>
                      <a:r>
                        <a:rPr kumimoji="1" lang="ja-JP" altLang="en-US" sz="1100" b="1" spc="0" baseline="0" dirty="0" smtClean="0">
                          <a:latin typeface="游ゴシック" panose="020B0400000000000000" pitchFamily="50" charset="-128"/>
                          <a:ea typeface="游ゴシック" panose="020B0400000000000000" pitchFamily="50" charset="-128"/>
                        </a:rPr>
                        <a:t>企業の競争力強化に関する取組の推進</a:t>
                      </a:r>
                      <a:endParaRPr kumimoji="1" lang="en-US" altLang="ja-JP" sz="1100" b="1" spc="0" baseline="0" dirty="0" smtClean="0">
                        <a:latin typeface="游ゴシック" panose="020B0400000000000000" pitchFamily="50" charset="-128"/>
                        <a:ea typeface="游ゴシック" panose="020B0400000000000000" pitchFamily="50" charset="-128"/>
                      </a:endParaRPr>
                    </a:p>
                    <a:p>
                      <a:r>
                        <a:rPr kumimoji="1" lang="en-US" altLang="ja-JP" sz="1100" b="1" spc="-10" baseline="0" dirty="0" err="1" smtClean="0">
                          <a:latin typeface="メイリオ" panose="020B0604030504040204" pitchFamily="50" charset="-128"/>
                          <a:ea typeface="メイリオ" panose="020B0604030504040204" pitchFamily="50" charset="-128"/>
                        </a:rPr>
                        <a:t>IoT</a:t>
                      </a:r>
                      <a:r>
                        <a:rPr kumimoji="1" lang="ja-JP" altLang="en-US" sz="1100" b="1" spc="-10" baseline="0" dirty="0" smtClean="0">
                          <a:latin typeface="游ゴシック" panose="020B0400000000000000" pitchFamily="50" charset="-128"/>
                          <a:ea typeface="游ゴシック" panose="020B0400000000000000" pitchFamily="50" charset="-128"/>
                        </a:rPr>
                        <a:t>の実装や官民データを活用した新たなサービス開発など</a:t>
                      </a:r>
                      <a:r>
                        <a:rPr kumimoji="1" lang="ja-JP" altLang="en-US" sz="1100" b="1" spc="0" baseline="0" dirty="0" smtClean="0">
                          <a:latin typeface="游ゴシック" panose="020B0400000000000000" pitchFamily="50" charset="-128"/>
                          <a:ea typeface="游ゴシック" panose="020B0400000000000000" pitchFamily="50" charset="-128"/>
                        </a:rPr>
                        <a:t>のイノベーションの創出</a:t>
                      </a:r>
                      <a:endParaRPr kumimoji="1" lang="en-US" altLang="ja-JP" sz="1100" b="1" spc="0" baseline="0" dirty="0" smtClean="0">
                        <a:latin typeface="游ゴシック" panose="020B0400000000000000" pitchFamily="50" charset="-128"/>
                        <a:ea typeface="游ゴシック" panose="020B0400000000000000" pitchFamily="50" charset="-128"/>
                      </a:endParaRPr>
                    </a:p>
                    <a:p>
                      <a:r>
                        <a:rPr kumimoji="1" lang="ja-JP" altLang="en-US" sz="1100" b="1" spc="-70" baseline="0" dirty="0" smtClean="0">
                          <a:latin typeface="游ゴシック" panose="020B0400000000000000" pitchFamily="50" charset="-128"/>
                          <a:ea typeface="游ゴシック" panose="020B0400000000000000" pitchFamily="50" charset="-128"/>
                        </a:rPr>
                        <a:t>デジタル技術やデータの活用などによる業務の効率化・省力化</a:t>
                      </a:r>
                      <a:endParaRPr kumimoji="1" lang="en-US" altLang="ja-JP" sz="1100" b="1" spc="-70" baseline="0" dirty="0" smtClean="0">
                        <a:latin typeface="游ゴシック" panose="020B0400000000000000" pitchFamily="50" charset="-128"/>
                        <a:ea typeface="游ゴシック" panose="020B0400000000000000" pitchFamily="50" charset="-128"/>
                      </a:endParaRPr>
                    </a:p>
                  </a:txBody>
                  <a:tcPr marL="36000" marR="36000" marT="72000" marB="36000"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FEB0C1"/>
                    </a:solidFill>
                  </a:tcPr>
                </a:tc>
                <a:extLst>
                  <a:ext uri="{0D108BD9-81ED-4DB2-BD59-A6C34878D82A}">
                    <a16:rowId xmlns:a16="http://schemas.microsoft.com/office/drawing/2014/main" val="10006"/>
                  </a:ext>
                </a:extLst>
              </a:tr>
            </a:tbl>
          </a:graphicData>
        </a:graphic>
      </p:graphicFrame>
      <p:sp>
        <p:nvSpPr>
          <p:cNvPr id="16" name="正方形/長方形 15"/>
          <p:cNvSpPr/>
          <p:nvPr/>
        </p:nvSpPr>
        <p:spPr>
          <a:xfrm>
            <a:off x="5303709" y="900000"/>
            <a:ext cx="3960000" cy="216000"/>
          </a:xfrm>
          <a:prstGeom prst="rect">
            <a:avLst/>
          </a:prstGeom>
          <a:noFill/>
          <a:ln>
            <a:solidFill>
              <a:srgbClr val="00A945"/>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36000" bIns="36000" rtlCol="0" anchor="ctr"/>
          <a:lstStyle/>
          <a:p>
            <a:pPr algn="ctr"/>
            <a:r>
              <a:rPr kumimoji="1" lang="ja-JP" altLang="en-US" sz="1200" b="1" dirty="0" smtClean="0">
                <a:solidFill>
                  <a:srgbClr val="00A945"/>
                </a:solidFill>
                <a:latin typeface="游ゴシック" panose="020B0400000000000000" pitchFamily="50" charset="-128"/>
                <a:ea typeface="游ゴシック" panose="020B0400000000000000" pitchFamily="50" charset="-128"/>
              </a:rPr>
              <a:t>内　　　容</a:t>
            </a:r>
            <a:endParaRPr kumimoji="1" lang="ja-JP" altLang="en-US" dirty="0">
              <a:solidFill>
                <a:srgbClr val="00A945"/>
              </a:solidFill>
              <a:latin typeface="游ゴシック" panose="020B0400000000000000" pitchFamily="50" charset="-128"/>
              <a:ea typeface="游ゴシック" panose="020B0400000000000000" pitchFamily="50" charset="-128"/>
            </a:endParaRPr>
          </a:p>
        </p:txBody>
      </p:sp>
      <p:sp>
        <p:nvSpPr>
          <p:cNvPr id="19" name="正方形/長方形 18"/>
          <p:cNvSpPr/>
          <p:nvPr/>
        </p:nvSpPr>
        <p:spPr>
          <a:xfrm>
            <a:off x="5254481" y="708660"/>
            <a:ext cx="4608000" cy="6120000"/>
          </a:xfrm>
          <a:prstGeom prst="rect">
            <a:avLst/>
          </a:prstGeom>
          <a:no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0" name="正方形/長方形 19"/>
          <p:cNvSpPr/>
          <p:nvPr/>
        </p:nvSpPr>
        <p:spPr>
          <a:xfrm>
            <a:off x="6461761" y="599718"/>
            <a:ext cx="2247884" cy="216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36000" bIns="18000" rtlCol="0" anchor="ctr"/>
          <a:lstStyle/>
          <a:p>
            <a:pPr algn="ctr"/>
            <a:r>
              <a:rPr kumimoji="1" lang="ja-JP" altLang="en-US" sz="1200" b="1" dirty="0" smtClean="0">
                <a:solidFill>
                  <a:schemeClr val="bg1"/>
                </a:solidFill>
                <a:latin typeface="游ゴシック" panose="020B0400000000000000" pitchFamily="50" charset="-128"/>
                <a:ea typeface="游ゴシック" panose="020B0400000000000000" pitchFamily="50" charset="-128"/>
              </a:rPr>
              <a:t>追加・修正の主なもの</a:t>
            </a:r>
            <a:endParaRPr kumimoji="1" lang="ja-JP" altLang="en-US" dirty="0">
              <a:solidFill>
                <a:schemeClr val="bg1"/>
              </a:solidFill>
              <a:latin typeface="游ゴシック" panose="020B0400000000000000" pitchFamily="50" charset="-128"/>
              <a:ea typeface="游ゴシック" panose="020B0400000000000000" pitchFamily="50" charset="-128"/>
            </a:endParaRPr>
          </a:p>
        </p:txBody>
      </p:sp>
      <p:sp>
        <p:nvSpPr>
          <p:cNvPr id="21" name="角丸四角形 20"/>
          <p:cNvSpPr>
            <a:spLocks noChangeAspect="1"/>
          </p:cNvSpPr>
          <p:nvPr/>
        </p:nvSpPr>
        <p:spPr>
          <a:xfrm>
            <a:off x="9578483" y="252000"/>
            <a:ext cx="288000" cy="288000"/>
          </a:xfrm>
          <a:prstGeom prst="roundRect">
            <a:avLst>
              <a:gd name="adj" fmla="val 0"/>
            </a:avLst>
          </a:prstGeom>
          <a:no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72000" rIns="0" bIns="36000" rtlCol="0" anchor="ctr"/>
          <a:lstStyle/>
          <a:p>
            <a:pPr algn="ctr"/>
            <a:r>
              <a:rPr kumimoji="1" lang="en-US" altLang="ja-JP" sz="1600" dirty="0" smtClean="0">
                <a:solidFill>
                  <a:schemeClr val="tx1"/>
                </a:solidFill>
              </a:rPr>
              <a:t>4</a:t>
            </a:r>
            <a:endParaRPr kumimoji="1" lang="ja-JP" altLang="en-US" sz="1600" dirty="0">
              <a:solidFill>
                <a:schemeClr val="tx1"/>
              </a:solidFill>
            </a:endParaRPr>
          </a:p>
        </p:txBody>
      </p:sp>
      <p:sp>
        <p:nvSpPr>
          <p:cNvPr id="23" name="正方形/長方形 22"/>
          <p:cNvSpPr/>
          <p:nvPr/>
        </p:nvSpPr>
        <p:spPr>
          <a:xfrm>
            <a:off x="1512000" y="252000"/>
            <a:ext cx="6858000" cy="31884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tIns="72000" bIns="36000" rtlCol="0" anchor="ctr"/>
          <a:lstStyle/>
          <a:p>
            <a:pPr algn="ctr"/>
            <a:r>
              <a:rPr kumimoji="1" lang="ja-JP" altLang="en-US" sz="1600" b="1" spc="100" dirty="0" smtClean="0">
                <a:solidFill>
                  <a:schemeClr val="tx1"/>
                </a:solidFill>
              </a:rPr>
              <a:t>政策展開の基本方向　</a:t>
            </a:r>
            <a:r>
              <a:rPr kumimoji="1" lang="ja-JP" altLang="en-US" sz="1600" spc="-100" dirty="0" smtClean="0">
                <a:solidFill>
                  <a:schemeClr val="tx1"/>
                </a:solidFill>
              </a:rPr>
              <a:t>３．人・地域分野</a:t>
            </a:r>
            <a:r>
              <a:rPr kumimoji="1" lang="ja-JP" altLang="en-US" sz="1600" b="1" spc="100" dirty="0" smtClean="0">
                <a:solidFill>
                  <a:schemeClr val="tx1"/>
                </a:solidFill>
              </a:rPr>
              <a:t>　</a:t>
            </a:r>
            <a:endParaRPr kumimoji="1" lang="ja-JP" altLang="en-US" b="1" spc="100" dirty="0">
              <a:solidFill>
                <a:schemeClr val="tx1"/>
              </a:solidFill>
            </a:endParaRPr>
          </a:p>
        </p:txBody>
      </p:sp>
    </p:spTree>
    <p:extLst>
      <p:ext uri="{BB962C8B-B14F-4D97-AF65-F5344CB8AC3E}">
        <p14:creationId xmlns:p14="http://schemas.microsoft.com/office/powerpoint/2010/main" val="20254830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ユーザー定義 2">
      <a:majorFont>
        <a:latin typeface="メイリオ"/>
        <a:ea typeface="游ゴシック"/>
        <a:cs typeface=""/>
      </a:majorFont>
      <a:minorFont>
        <a:latin typeface="メイリオ"/>
        <a:ea typeface="游ゴシック"/>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1502</TotalTime>
  <Words>1858</Words>
  <Application>Microsoft Office PowerPoint</Application>
  <PresentationFormat>A4 210 x 297 mm</PresentationFormat>
  <Paragraphs>305</Paragraphs>
  <Slides>3</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3</vt:i4>
      </vt:variant>
    </vt:vector>
  </HeadingPairs>
  <TitlesOfParts>
    <vt:vector size="8" baseType="lpstr">
      <vt:lpstr>メイリオ</vt:lpstr>
      <vt:lpstr>游ゴシック</vt:lpstr>
      <vt:lpstr>Arial</vt:lpstr>
      <vt:lpstr>Arial Narrow</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金子 直広</dc:creator>
  <cp:lastModifiedBy>user</cp:lastModifiedBy>
  <cp:revision>129</cp:revision>
  <cp:lastPrinted>2021-05-28T06:54:18Z</cp:lastPrinted>
  <dcterms:created xsi:type="dcterms:W3CDTF">2021-05-04T05:44:51Z</dcterms:created>
  <dcterms:modified xsi:type="dcterms:W3CDTF">2021-07-21T07:18:58Z</dcterms:modified>
</cp:coreProperties>
</file>